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1pPr>
    <a:lvl2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2pPr>
    <a:lvl3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3pPr>
    <a:lvl4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4pPr>
    <a:lvl5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5pPr>
    <a:lvl6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6pPr>
    <a:lvl7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7pPr>
    <a:lvl8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8pPr>
    <a:lvl9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b="def" i="def"/>
      <a:tcStyle>
        <a:tcBdr/>
        <a:fill>
          <a:solidFill>
            <a:srgbClr val="E6EE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b="def" i="def"/>
      <a:tcStyle>
        <a:tcBdr/>
        <a:fill>
          <a:solidFill>
            <a:srgbClr val="EAE7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b="def" i="def"/>
      <a:tcStyle>
        <a:tcBdr/>
        <a:fill>
          <a:solidFill>
            <a:srgbClr val="FA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1" name="Shape 701"/>
          <p:cNvSpPr/>
          <p:nvPr>
            <p:ph type="sldImg"/>
          </p:nvPr>
        </p:nvSpPr>
        <p:spPr>
          <a:xfrm>
            <a:off x="1143000" y="685800"/>
            <a:ext cx="4572000" cy="3429000"/>
          </a:xfrm>
          <a:prstGeom prst="rect">
            <a:avLst/>
          </a:prstGeom>
        </p:spPr>
        <p:txBody>
          <a:bodyPr/>
          <a:lstStyle/>
          <a:p>
            <a:pPr/>
          </a:p>
        </p:txBody>
      </p:sp>
      <p:sp>
        <p:nvSpPr>
          <p:cNvPr id="702" name="Shape 7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914222" latinLnBrk="0">
      <a:defRPr sz="1100">
        <a:latin typeface="+mj-lt"/>
        <a:ea typeface="+mj-ea"/>
        <a:cs typeface="+mj-cs"/>
        <a:sym typeface="Calibri"/>
      </a:defRPr>
    </a:lvl1pPr>
    <a:lvl2pPr indent="228600" defTabSz="914222" latinLnBrk="0">
      <a:defRPr sz="1100">
        <a:latin typeface="+mj-lt"/>
        <a:ea typeface="+mj-ea"/>
        <a:cs typeface="+mj-cs"/>
        <a:sym typeface="Calibri"/>
      </a:defRPr>
    </a:lvl2pPr>
    <a:lvl3pPr indent="457200" defTabSz="914222" latinLnBrk="0">
      <a:defRPr sz="1100">
        <a:latin typeface="+mj-lt"/>
        <a:ea typeface="+mj-ea"/>
        <a:cs typeface="+mj-cs"/>
        <a:sym typeface="Calibri"/>
      </a:defRPr>
    </a:lvl3pPr>
    <a:lvl4pPr indent="685800" defTabSz="914222" latinLnBrk="0">
      <a:defRPr sz="1100">
        <a:latin typeface="+mj-lt"/>
        <a:ea typeface="+mj-ea"/>
        <a:cs typeface="+mj-cs"/>
        <a:sym typeface="Calibri"/>
      </a:defRPr>
    </a:lvl4pPr>
    <a:lvl5pPr indent="914400" defTabSz="914222" latinLnBrk="0">
      <a:defRPr sz="1100">
        <a:latin typeface="+mj-lt"/>
        <a:ea typeface="+mj-ea"/>
        <a:cs typeface="+mj-cs"/>
        <a:sym typeface="Calibri"/>
      </a:defRPr>
    </a:lvl5pPr>
    <a:lvl6pPr indent="1143000" defTabSz="914222" latinLnBrk="0">
      <a:defRPr sz="1100">
        <a:latin typeface="+mj-lt"/>
        <a:ea typeface="+mj-ea"/>
        <a:cs typeface="+mj-cs"/>
        <a:sym typeface="Calibri"/>
      </a:defRPr>
    </a:lvl6pPr>
    <a:lvl7pPr indent="1371600" defTabSz="914222" latinLnBrk="0">
      <a:defRPr sz="1100">
        <a:latin typeface="+mj-lt"/>
        <a:ea typeface="+mj-ea"/>
        <a:cs typeface="+mj-cs"/>
        <a:sym typeface="Calibri"/>
      </a:defRPr>
    </a:lvl7pPr>
    <a:lvl8pPr indent="1600200" defTabSz="914222" latinLnBrk="0">
      <a:defRPr sz="1100">
        <a:latin typeface="+mj-lt"/>
        <a:ea typeface="+mj-ea"/>
        <a:cs typeface="+mj-cs"/>
        <a:sym typeface="Calibri"/>
      </a:defRPr>
    </a:lvl8pPr>
    <a:lvl9pPr indent="1828800" defTabSz="914222" latinLnBrk="0">
      <a:defRPr sz="1100">
        <a:latin typeface="+mj-lt"/>
        <a:ea typeface="+mj-ea"/>
        <a:cs typeface="+mj-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1" name="Shape 851"/>
          <p:cNvSpPr/>
          <p:nvPr>
            <p:ph type="sldImg"/>
          </p:nvPr>
        </p:nvSpPr>
        <p:spPr>
          <a:prstGeom prst="rect">
            <a:avLst/>
          </a:prstGeom>
        </p:spPr>
        <p:txBody>
          <a:bodyPr/>
          <a:lstStyle/>
          <a:p>
            <a:pPr/>
          </a:p>
        </p:txBody>
      </p:sp>
      <p:sp>
        <p:nvSpPr>
          <p:cNvPr id="852" name="Shape 852"/>
          <p:cNvSpPr/>
          <p:nvPr>
            <p:ph type="body" sz="quarter" idx="1"/>
          </p:nvPr>
        </p:nvSpPr>
        <p:spPr>
          <a:prstGeom prst="rect">
            <a:avLst/>
          </a:prstGeom>
        </p:spPr>
        <p:txBody>
          <a:bodyPr/>
          <a:lstStyle/>
          <a:p>
            <a:pPr/>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4" name="Shape 884"/>
          <p:cNvSpPr/>
          <p:nvPr>
            <p:ph type="sldImg"/>
          </p:nvPr>
        </p:nvSpPr>
        <p:spPr>
          <a:prstGeom prst="rect">
            <a:avLst/>
          </a:prstGeom>
        </p:spPr>
        <p:txBody>
          <a:bodyPr/>
          <a:lstStyle/>
          <a:p>
            <a:pPr/>
          </a:p>
        </p:txBody>
      </p:sp>
      <p:sp>
        <p:nvSpPr>
          <p:cNvPr id="885" name="Shape 885"/>
          <p:cNvSpPr/>
          <p:nvPr>
            <p:ph type="body" sz="quarter" idx="1"/>
          </p:nvPr>
        </p:nvSpPr>
        <p:spPr>
          <a:prstGeom prst="rect">
            <a:avLst/>
          </a:prstGeom>
        </p:spPr>
        <p:txBody>
          <a:bodyPr/>
          <a:lstStyle/>
          <a:p>
            <a:pPr/>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5" name="Shape 905"/>
          <p:cNvSpPr/>
          <p:nvPr>
            <p:ph type="sldImg"/>
          </p:nvPr>
        </p:nvSpPr>
        <p:spPr>
          <a:prstGeom prst="rect">
            <a:avLst/>
          </a:prstGeom>
        </p:spPr>
        <p:txBody>
          <a:bodyPr/>
          <a:lstStyle/>
          <a:p>
            <a:pPr/>
          </a:p>
        </p:txBody>
      </p:sp>
      <p:sp>
        <p:nvSpPr>
          <p:cNvPr id="906" name="Shape 906"/>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lvl="1" marL="628561" indent="-171450">
              <a:buSzPct val="100000"/>
              <a:buFont typeface="Arial"/>
              <a:buChar char="•"/>
            </a:pPr>
            <a:r>
              <a:t>API Portal with design details for APIs </a:t>
            </a:r>
          </a:p>
          <a:p>
            <a:pPr lvl="1" marL="628561" indent="-171450">
              <a:buSzPct val="100000"/>
              <a:buFont typeface="Arial"/>
              <a:buChar char="•"/>
            </a:pPr>
            <a:r>
              <a:t>Postman example call with returned details about artist</a:t>
            </a:r>
          </a:p>
          <a:p>
            <a:pPr marL="171450" indent="-171450">
              <a:buSzPct val="100000"/>
              <a:buFont typeface="Arial"/>
              <a:buChar char="•"/>
            </a:pPr>
            <a:r>
              <a:t>Demo</a:t>
            </a:r>
          </a:p>
          <a:p>
            <a:pPr lvl="1" marL="628561" indent="-171450">
              <a:buSzPct val="100000"/>
              <a:buFont typeface="Arial"/>
              <a:buChar char="•"/>
            </a:pPr>
            <a:r>
              <a:t>Show an API in API CS ; </a:t>
            </a:r>
          </a:p>
          <a:p>
            <a:pPr lvl="1" marL="62856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2" name="Shape 1022"/>
          <p:cNvSpPr/>
          <p:nvPr>
            <p:ph type="sldImg"/>
          </p:nvPr>
        </p:nvSpPr>
        <p:spPr>
          <a:prstGeom prst="rect">
            <a:avLst/>
          </a:prstGeom>
        </p:spPr>
        <p:txBody>
          <a:bodyPr/>
          <a:lstStyle/>
          <a:p>
            <a:pPr/>
          </a:p>
        </p:txBody>
      </p:sp>
      <p:sp>
        <p:nvSpPr>
          <p:cNvPr id="1023" name="Shape 1023"/>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lvl="1" marL="628561" indent="-171450">
              <a:buSzPct val="100000"/>
              <a:buFont typeface="Arial"/>
              <a:buChar char="•"/>
            </a:pPr>
            <a:r>
              <a:t>ICS </a:t>
            </a:r>
            <a:r>
              <a:rPr sz="2800"/>
              <a:t>business indicators/instances for new artist for IOT =&gt; PCS and PCS =&gt; SOA CS – showing new artist</a:t>
            </a:r>
            <a:endParaRPr sz="2800"/>
          </a:p>
          <a:p>
            <a:pPr marL="171450" indent="-171450">
              <a:buSzPct val="100000"/>
              <a:buFont typeface="Arial"/>
              <a:buChar char="•"/>
            </a:pPr>
            <a:r>
              <a:t>Demo</a:t>
            </a:r>
          </a:p>
          <a:p>
            <a:pPr lvl="1" marL="914309"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6" name="Shape 1206"/>
          <p:cNvSpPr/>
          <p:nvPr>
            <p:ph type="sldImg"/>
          </p:nvPr>
        </p:nvSpPr>
        <p:spPr>
          <a:prstGeom prst="rect">
            <a:avLst/>
          </a:prstGeom>
        </p:spPr>
        <p:txBody>
          <a:bodyPr/>
          <a:lstStyle/>
          <a:p>
            <a:pPr/>
          </a:p>
        </p:txBody>
      </p:sp>
      <p:sp>
        <p:nvSpPr>
          <p:cNvPr id="1207" name="Shape 1207"/>
          <p:cNvSpPr/>
          <p:nvPr>
            <p:ph type="body" sz="quarter" idx="1"/>
          </p:nvPr>
        </p:nvSpPr>
        <p:spPr>
          <a:prstGeom prst="rect">
            <a:avLst/>
          </a:prstGeom>
        </p:spPr>
        <p:txBody>
          <a:bodyPr/>
          <a:lstStyle/>
          <a:p>
            <a:pPr/>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2" name="Shape 1212"/>
          <p:cNvSpPr/>
          <p:nvPr>
            <p:ph type="sldImg"/>
          </p:nvPr>
        </p:nvSpPr>
        <p:spPr>
          <a:prstGeom prst="rect">
            <a:avLst/>
          </a:prstGeom>
        </p:spPr>
        <p:txBody>
          <a:bodyPr/>
          <a:lstStyle/>
          <a:p>
            <a:pPr/>
          </a:p>
        </p:txBody>
      </p:sp>
      <p:sp>
        <p:nvSpPr>
          <p:cNvPr id="1213" name="Shape 1213"/>
          <p:cNvSpPr/>
          <p:nvPr>
            <p:ph type="body" sz="quarter" idx="1"/>
          </p:nvPr>
        </p:nvSpPr>
        <p:spPr>
          <a:prstGeom prst="rect">
            <a:avLst/>
          </a:prstGeom>
        </p:spPr>
        <p:txBody>
          <a:bodyPr/>
          <a:lstStyle/>
          <a:p>
            <a:pPr/>
            <a:r>
              <a:t>From the Ops perspective: demonstrate in OMC APM &amp; Log Analytics how the user requests to for example the Portal can be tracked, all the way down to the underlying code executed on one of several cloud services (ACC, SOA CS, JCS, …)</a:t>
            </a:r>
          </a:p>
          <a:p>
            <a:pPr/>
          </a:p>
          <a:p>
            <a:pPr/>
            <a:r>
              <a:t>@Lucas</a:t>
            </a:r>
          </a:p>
          <a:p>
            <a:pPr/>
            <a:r>
              <a:t>Screenshots</a:t>
            </a:r>
          </a:p>
          <a:p>
            <a:pPr lvl="1" marL="304743" indent="304744">
              <a:spcBef>
                <a:spcPts val="600"/>
              </a:spcBef>
              <a:defRPr sz="3100"/>
            </a:pPr>
            <a:r>
              <a:t>Show APM for JET Portal</a:t>
            </a:r>
          </a:p>
          <a:p>
            <a:pPr lvl="1" marL="304743" indent="304744">
              <a:spcBef>
                <a:spcPts val="600"/>
              </a:spcBef>
              <a:defRPr sz="3100"/>
            </a:pPr>
            <a:r>
              <a:t>Show associated server request (SOA CS to Database) to fetch details</a:t>
            </a:r>
          </a:p>
          <a:p>
            <a:pPr lvl="1" marL="304743" indent="304744">
              <a:spcBef>
                <a:spcPts val="600"/>
              </a:spcBef>
              <a:defRPr sz="3100"/>
            </a:pPr>
            <a:r>
              <a:t>Show log analytics for newly added artist</a:t>
            </a:r>
          </a:p>
          <a:p>
            <a:pPr/>
            <a:r>
              <a:t>Demo:</a:t>
            </a:r>
          </a:p>
          <a:p>
            <a:pPr lvl="1" marL="304743" indent="304744">
              <a:spcBef>
                <a:spcPts val="600"/>
              </a:spcBef>
              <a:defRPr sz="3100"/>
            </a:pPr>
            <a:r>
              <a:t>Demo list of recent sessions (for JET Portal)</a:t>
            </a:r>
          </a:p>
          <a:p>
            <a:pPr lvl="1" marL="304743" indent="304744">
              <a:spcBef>
                <a:spcPts val="600"/>
              </a:spcBef>
              <a:defRPr sz="3100"/>
            </a:pPr>
            <a:r>
              <a:t>Show server request that created new proposal through SOA in DB</a:t>
            </a:r>
          </a:p>
          <a:p>
            <a:pPr lvl="1" marL="304743" indent="304744">
              <a:spcBef>
                <a:spcPts val="600"/>
              </a:spcBef>
              <a:defRPr sz="3100"/>
            </a:pPr>
            <a:r>
              <a:t>Show Log Analytics for new artist proposal</a:t>
            </a:r>
          </a:p>
          <a:p>
            <a:pPr lvl="1" marL="304743" indent="304744">
              <a:spcBef>
                <a:spcPts val="600"/>
              </a:spcBef>
              <a:defRPr sz="3100"/>
            </a:pPr>
            <a:r>
              <a:t>Mention the log agents that collect these details</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4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3.png"/></Relationships>

</file>

<file path=ppt/slideLayouts/_rels/slideLayout4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0.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6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HALLO WIT">
    <p:spTree>
      <p:nvGrpSpPr>
        <p:cNvPr id="1" name=""/>
        <p:cNvGrpSpPr/>
        <p:nvPr/>
      </p:nvGrpSpPr>
      <p:grpSpPr>
        <a:xfrm>
          <a:off x="0" y="0"/>
          <a:ext cx="0" cy="0"/>
          <a:chOff x="0" y="0"/>
          <a:chExt cx="0" cy="0"/>
        </a:xfrm>
      </p:grpSpPr>
      <p:sp>
        <p:nvSpPr>
          <p:cNvPr id="11" name="Title Text"/>
          <p:cNvSpPr txBox="1"/>
          <p:nvPr>
            <p:ph type="title"/>
          </p:nvPr>
        </p:nvSpPr>
        <p:spPr>
          <a:xfrm>
            <a:off x="1192143" y="2571562"/>
            <a:ext cx="14955979" cy="1290589"/>
          </a:xfrm>
          <a:prstGeom prst="rect">
            <a:avLst/>
          </a:prstGeom>
        </p:spPr>
        <p:txBody>
          <a:bodyPr/>
          <a:lstStyle>
            <a:lvl1pPr algn="ctr">
              <a:defRPr sz="9500"/>
            </a:lvl1pPr>
          </a:lstStyle>
          <a:p>
            <a:pPr/>
            <a:r>
              <a:t>Title Text</a:t>
            </a:r>
          </a:p>
        </p:txBody>
      </p:sp>
      <p:sp>
        <p:nvSpPr>
          <p:cNvPr id="12" name="Body Level One…"/>
          <p:cNvSpPr txBox="1"/>
          <p:nvPr>
            <p:ph type="body" sz="half" idx="1"/>
          </p:nvPr>
        </p:nvSpPr>
        <p:spPr>
          <a:xfrm>
            <a:off x="1192143" y="3886217"/>
            <a:ext cx="14955979" cy="2707098"/>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1_3 MEDEDELINGEN">
    <p:bg>
      <p:bgPr>
        <a:solidFill>
          <a:schemeClr val="accent5"/>
        </a:solidFill>
      </p:bgPr>
    </p:bg>
    <p:spTree>
      <p:nvGrpSpPr>
        <p:cNvPr id="1" name=""/>
        <p:cNvGrpSpPr/>
        <p:nvPr/>
      </p:nvGrpSpPr>
      <p:grpSpPr>
        <a:xfrm>
          <a:off x="0" y="0"/>
          <a:ext cx="0" cy="0"/>
          <a:chOff x="0" y="0"/>
          <a:chExt cx="0" cy="0"/>
        </a:xfrm>
      </p:grpSpPr>
      <p:sp>
        <p:nvSpPr>
          <p:cNvPr id="8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Text Placeholder 2"/>
          <p:cNvSpPr/>
          <p:nvPr>
            <p:ph type="body" sz="quarter" idx="13"/>
          </p:nvPr>
        </p:nvSpPr>
        <p:spPr>
          <a:xfrm>
            <a:off x="6471999" y="4756906"/>
            <a:ext cx="4374667" cy="3925777"/>
          </a:xfrm>
          <a:prstGeom prst="rect">
            <a:avLst/>
          </a:prstGeom>
        </p:spPr>
        <p:txBody>
          <a:bodyPr/>
          <a:lstStyle/>
          <a:p>
            <a:pPr/>
          </a:p>
        </p:txBody>
      </p:sp>
      <p:sp>
        <p:nvSpPr>
          <p:cNvPr id="88" name="Text Placeholder 2"/>
          <p:cNvSpPr/>
          <p:nvPr>
            <p:ph type="body" sz="quarter" idx="14"/>
          </p:nvPr>
        </p:nvSpPr>
        <p:spPr>
          <a:xfrm>
            <a:off x="12050545" y="4764928"/>
            <a:ext cx="4374667" cy="3917755"/>
          </a:xfrm>
          <a:prstGeom prst="rect">
            <a:avLst/>
          </a:prstGeom>
        </p:spPr>
        <p:txBody>
          <a:bodyPr/>
          <a:lstStyle/>
          <a:p>
            <a:pPr/>
          </a:p>
        </p:txBody>
      </p:sp>
      <p:grpSp>
        <p:nvGrpSpPr>
          <p:cNvPr id="91" name="Group 5"/>
          <p:cNvGrpSpPr/>
          <p:nvPr/>
        </p:nvGrpSpPr>
        <p:grpSpPr>
          <a:xfrm>
            <a:off x="2136634" y="3477194"/>
            <a:ext cx="1472685" cy="1035455"/>
            <a:chOff x="0" y="0"/>
            <a:chExt cx="1472683" cy="1035454"/>
          </a:xfrm>
        </p:grpSpPr>
        <p:sp>
          <p:nvSpPr>
            <p:cNvPr id="8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9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95" name="Group 14"/>
          <p:cNvGrpSpPr/>
          <p:nvPr/>
        </p:nvGrpSpPr>
        <p:grpSpPr>
          <a:xfrm>
            <a:off x="7922991" y="3477192"/>
            <a:ext cx="1472684" cy="1035456"/>
            <a:chOff x="0" y="0"/>
            <a:chExt cx="1472682" cy="1035454"/>
          </a:xfrm>
        </p:grpSpPr>
        <p:sp>
          <p:nvSpPr>
            <p:cNvPr id="9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98" name="Group 20"/>
          <p:cNvGrpSpPr/>
          <p:nvPr/>
        </p:nvGrpSpPr>
        <p:grpSpPr>
          <a:xfrm>
            <a:off x="13501539" y="3477192"/>
            <a:ext cx="1472684" cy="1035456"/>
            <a:chOff x="0" y="0"/>
            <a:chExt cx="1472682" cy="1035454"/>
          </a:xfrm>
        </p:grpSpPr>
        <p:sp>
          <p:nvSpPr>
            <p:cNvPr id="9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9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3 MEDEDELINGEN">
    <p:bg>
      <p:bgPr>
        <a:solidFill>
          <a:schemeClr val="accent6"/>
        </a:solidFill>
      </p:bgPr>
    </p:bg>
    <p:spTree>
      <p:nvGrpSpPr>
        <p:cNvPr id="1" name=""/>
        <p:cNvGrpSpPr/>
        <p:nvPr/>
      </p:nvGrpSpPr>
      <p:grpSpPr>
        <a:xfrm>
          <a:off x="0" y="0"/>
          <a:ext cx="0" cy="0"/>
          <a:chOff x="0" y="0"/>
          <a:chExt cx="0" cy="0"/>
        </a:xfrm>
      </p:grpSpPr>
      <p:sp>
        <p:nvSpPr>
          <p:cNvPr id="10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7" name="Text Placeholder 2"/>
          <p:cNvSpPr/>
          <p:nvPr>
            <p:ph type="body" sz="quarter" idx="13"/>
          </p:nvPr>
        </p:nvSpPr>
        <p:spPr>
          <a:xfrm>
            <a:off x="6471999" y="4756906"/>
            <a:ext cx="4374667" cy="3925777"/>
          </a:xfrm>
          <a:prstGeom prst="rect">
            <a:avLst/>
          </a:prstGeom>
        </p:spPr>
        <p:txBody>
          <a:bodyPr/>
          <a:lstStyle/>
          <a:p>
            <a:pPr/>
          </a:p>
        </p:txBody>
      </p:sp>
      <p:sp>
        <p:nvSpPr>
          <p:cNvPr id="108" name="Text Placeholder 2"/>
          <p:cNvSpPr/>
          <p:nvPr>
            <p:ph type="body" sz="quarter" idx="14"/>
          </p:nvPr>
        </p:nvSpPr>
        <p:spPr>
          <a:xfrm>
            <a:off x="12050545" y="4764928"/>
            <a:ext cx="4374667" cy="3917755"/>
          </a:xfrm>
          <a:prstGeom prst="rect">
            <a:avLst/>
          </a:prstGeom>
        </p:spPr>
        <p:txBody>
          <a:bodyPr/>
          <a:lstStyle/>
          <a:p>
            <a:pPr/>
          </a:p>
        </p:txBody>
      </p:sp>
      <p:grpSp>
        <p:nvGrpSpPr>
          <p:cNvPr id="111" name="Group 5"/>
          <p:cNvGrpSpPr/>
          <p:nvPr/>
        </p:nvGrpSpPr>
        <p:grpSpPr>
          <a:xfrm>
            <a:off x="2136634" y="3477194"/>
            <a:ext cx="1472685" cy="1035455"/>
            <a:chOff x="0" y="0"/>
            <a:chExt cx="1472683" cy="1035454"/>
          </a:xfrm>
        </p:grpSpPr>
        <p:sp>
          <p:nvSpPr>
            <p:cNvPr id="10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1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115" name="Group 14"/>
          <p:cNvGrpSpPr/>
          <p:nvPr/>
        </p:nvGrpSpPr>
        <p:grpSpPr>
          <a:xfrm>
            <a:off x="7922991" y="3477192"/>
            <a:ext cx="1472684" cy="1035456"/>
            <a:chOff x="0" y="0"/>
            <a:chExt cx="1472682" cy="1035454"/>
          </a:xfrm>
        </p:grpSpPr>
        <p:sp>
          <p:nvSpPr>
            <p:cNvPr id="11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18" name="Group 20"/>
          <p:cNvGrpSpPr/>
          <p:nvPr/>
        </p:nvGrpSpPr>
        <p:grpSpPr>
          <a:xfrm>
            <a:off x="13501539" y="3477192"/>
            <a:ext cx="1472684" cy="1035456"/>
            <a:chOff x="0" y="0"/>
            <a:chExt cx="1472682" cy="1035454"/>
          </a:xfrm>
        </p:grpSpPr>
        <p:sp>
          <p:nvSpPr>
            <p:cNvPr id="11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1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2_3 MEDEDELINGEN">
    <p:bg>
      <p:bgPr>
        <a:solidFill>
          <a:schemeClr val="accent4"/>
        </a:solidFill>
      </p:bgPr>
    </p:bg>
    <p:spTree>
      <p:nvGrpSpPr>
        <p:cNvPr id="1" name=""/>
        <p:cNvGrpSpPr/>
        <p:nvPr/>
      </p:nvGrpSpPr>
      <p:grpSpPr>
        <a:xfrm>
          <a:off x="0" y="0"/>
          <a:ext cx="0" cy="0"/>
          <a:chOff x="0" y="0"/>
          <a:chExt cx="0" cy="0"/>
        </a:xfrm>
      </p:grpSpPr>
      <p:sp>
        <p:nvSpPr>
          <p:cNvPr id="12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27" name="Text Placeholder 2"/>
          <p:cNvSpPr/>
          <p:nvPr>
            <p:ph type="body" sz="quarter" idx="13"/>
          </p:nvPr>
        </p:nvSpPr>
        <p:spPr>
          <a:xfrm>
            <a:off x="6471999" y="4756906"/>
            <a:ext cx="4374667" cy="3925777"/>
          </a:xfrm>
          <a:prstGeom prst="rect">
            <a:avLst/>
          </a:prstGeom>
        </p:spPr>
        <p:txBody>
          <a:bodyPr/>
          <a:lstStyle/>
          <a:p>
            <a:pPr/>
          </a:p>
        </p:txBody>
      </p:sp>
      <p:sp>
        <p:nvSpPr>
          <p:cNvPr id="128" name="Text Placeholder 2"/>
          <p:cNvSpPr/>
          <p:nvPr>
            <p:ph type="body" sz="quarter" idx="14"/>
          </p:nvPr>
        </p:nvSpPr>
        <p:spPr>
          <a:xfrm>
            <a:off x="12050545" y="4764928"/>
            <a:ext cx="4374667" cy="3917755"/>
          </a:xfrm>
          <a:prstGeom prst="rect">
            <a:avLst/>
          </a:prstGeom>
        </p:spPr>
        <p:txBody>
          <a:bodyPr/>
          <a:lstStyle/>
          <a:p>
            <a:pPr/>
          </a:p>
        </p:txBody>
      </p:sp>
      <p:grpSp>
        <p:nvGrpSpPr>
          <p:cNvPr id="131" name="Group 5"/>
          <p:cNvGrpSpPr/>
          <p:nvPr/>
        </p:nvGrpSpPr>
        <p:grpSpPr>
          <a:xfrm>
            <a:off x="2136634" y="3477194"/>
            <a:ext cx="1472685" cy="1035455"/>
            <a:chOff x="0" y="0"/>
            <a:chExt cx="1472683" cy="1035454"/>
          </a:xfrm>
        </p:grpSpPr>
        <p:sp>
          <p:nvSpPr>
            <p:cNvPr id="12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3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135" name="Group 14"/>
          <p:cNvGrpSpPr/>
          <p:nvPr/>
        </p:nvGrpSpPr>
        <p:grpSpPr>
          <a:xfrm>
            <a:off x="7922991" y="3477192"/>
            <a:ext cx="1472684" cy="1035456"/>
            <a:chOff x="0" y="0"/>
            <a:chExt cx="1472682" cy="1035454"/>
          </a:xfrm>
        </p:grpSpPr>
        <p:sp>
          <p:nvSpPr>
            <p:cNvPr id="13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38" name="Group 20"/>
          <p:cNvGrpSpPr/>
          <p:nvPr/>
        </p:nvGrpSpPr>
        <p:grpSpPr>
          <a:xfrm>
            <a:off x="13501539" y="3477192"/>
            <a:ext cx="1472684" cy="1035456"/>
            <a:chOff x="0" y="0"/>
            <a:chExt cx="1472682" cy="1035454"/>
          </a:xfrm>
        </p:grpSpPr>
        <p:sp>
          <p:nvSpPr>
            <p:cNvPr id="13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3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3_3 MEDEDELINGEN">
    <p:bg>
      <p:bgPr>
        <a:solidFill>
          <a:schemeClr val="accent3"/>
        </a:solidFill>
      </p:bgPr>
    </p:bg>
    <p:spTree>
      <p:nvGrpSpPr>
        <p:cNvPr id="1" name=""/>
        <p:cNvGrpSpPr/>
        <p:nvPr/>
      </p:nvGrpSpPr>
      <p:grpSpPr>
        <a:xfrm>
          <a:off x="0" y="0"/>
          <a:ext cx="0" cy="0"/>
          <a:chOff x="0" y="0"/>
          <a:chExt cx="0" cy="0"/>
        </a:xfrm>
      </p:grpSpPr>
      <p:sp>
        <p:nvSpPr>
          <p:cNvPr id="14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7" name="Text Placeholder 2"/>
          <p:cNvSpPr/>
          <p:nvPr>
            <p:ph type="body" sz="quarter" idx="13"/>
          </p:nvPr>
        </p:nvSpPr>
        <p:spPr>
          <a:xfrm>
            <a:off x="6471999" y="4756906"/>
            <a:ext cx="4374667" cy="3925777"/>
          </a:xfrm>
          <a:prstGeom prst="rect">
            <a:avLst/>
          </a:prstGeom>
        </p:spPr>
        <p:txBody>
          <a:bodyPr/>
          <a:lstStyle/>
          <a:p>
            <a:pPr/>
          </a:p>
        </p:txBody>
      </p:sp>
      <p:sp>
        <p:nvSpPr>
          <p:cNvPr id="148" name="Text Placeholder 2"/>
          <p:cNvSpPr/>
          <p:nvPr>
            <p:ph type="body" sz="quarter" idx="14"/>
          </p:nvPr>
        </p:nvSpPr>
        <p:spPr>
          <a:xfrm>
            <a:off x="12050545" y="4764928"/>
            <a:ext cx="4374667" cy="3917755"/>
          </a:xfrm>
          <a:prstGeom prst="rect">
            <a:avLst/>
          </a:prstGeom>
        </p:spPr>
        <p:txBody>
          <a:bodyPr/>
          <a:lstStyle/>
          <a:p>
            <a:pPr/>
          </a:p>
        </p:txBody>
      </p:sp>
      <p:grpSp>
        <p:nvGrpSpPr>
          <p:cNvPr id="151" name="Group 5"/>
          <p:cNvGrpSpPr/>
          <p:nvPr/>
        </p:nvGrpSpPr>
        <p:grpSpPr>
          <a:xfrm>
            <a:off x="2136634" y="3477194"/>
            <a:ext cx="1472685" cy="1035455"/>
            <a:chOff x="0" y="0"/>
            <a:chExt cx="1472683" cy="1035454"/>
          </a:xfrm>
        </p:grpSpPr>
        <p:sp>
          <p:nvSpPr>
            <p:cNvPr id="14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5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155" name="Group 14"/>
          <p:cNvGrpSpPr/>
          <p:nvPr/>
        </p:nvGrpSpPr>
        <p:grpSpPr>
          <a:xfrm>
            <a:off x="7922991" y="3477192"/>
            <a:ext cx="1472684" cy="1035456"/>
            <a:chOff x="0" y="0"/>
            <a:chExt cx="1472682" cy="1035454"/>
          </a:xfrm>
        </p:grpSpPr>
        <p:sp>
          <p:nvSpPr>
            <p:cNvPr id="15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58" name="Group 20"/>
          <p:cNvGrpSpPr/>
          <p:nvPr/>
        </p:nvGrpSpPr>
        <p:grpSpPr>
          <a:xfrm>
            <a:off x="13501539" y="3477192"/>
            <a:ext cx="1472684" cy="1035456"/>
            <a:chOff x="0" y="0"/>
            <a:chExt cx="1472682" cy="1035454"/>
          </a:xfrm>
        </p:grpSpPr>
        <p:sp>
          <p:nvSpPr>
            <p:cNvPr id="15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5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5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4_3 MEDEDELINGEN">
    <p:bg>
      <p:bgPr>
        <a:solidFill>
          <a:schemeClr val="accent2"/>
        </a:solidFill>
      </p:bgPr>
    </p:bg>
    <p:spTree>
      <p:nvGrpSpPr>
        <p:cNvPr id="1" name=""/>
        <p:cNvGrpSpPr/>
        <p:nvPr/>
      </p:nvGrpSpPr>
      <p:grpSpPr>
        <a:xfrm>
          <a:off x="0" y="0"/>
          <a:ext cx="0" cy="0"/>
          <a:chOff x="0" y="0"/>
          <a:chExt cx="0" cy="0"/>
        </a:xfrm>
      </p:grpSpPr>
      <p:sp>
        <p:nvSpPr>
          <p:cNvPr id="16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67" name="Text Placeholder 2"/>
          <p:cNvSpPr/>
          <p:nvPr>
            <p:ph type="body" sz="quarter" idx="13"/>
          </p:nvPr>
        </p:nvSpPr>
        <p:spPr>
          <a:xfrm>
            <a:off x="6471999" y="4756906"/>
            <a:ext cx="4374667" cy="3925777"/>
          </a:xfrm>
          <a:prstGeom prst="rect">
            <a:avLst/>
          </a:prstGeom>
        </p:spPr>
        <p:txBody>
          <a:bodyPr/>
          <a:lstStyle/>
          <a:p>
            <a:pPr/>
          </a:p>
        </p:txBody>
      </p:sp>
      <p:sp>
        <p:nvSpPr>
          <p:cNvPr id="168" name="Text Placeholder 2"/>
          <p:cNvSpPr/>
          <p:nvPr>
            <p:ph type="body" sz="quarter" idx="14"/>
          </p:nvPr>
        </p:nvSpPr>
        <p:spPr>
          <a:xfrm>
            <a:off x="12050545" y="4764928"/>
            <a:ext cx="4374667" cy="3917755"/>
          </a:xfrm>
          <a:prstGeom prst="rect">
            <a:avLst/>
          </a:prstGeom>
        </p:spPr>
        <p:txBody>
          <a:bodyPr/>
          <a:lstStyle/>
          <a:p>
            <a:pPr/>
          </a:p>
        </p:txBody>
      </p:sp>
      <p:grpSp>
        <p:nvGrpSpPr>
          <p:cNvPr id="171" name="Group 5"/>
          <p:cNvGrpSpPr/>
          <p:nvPr/>
        </p:nvGrpSpPr>
        <p:grpSpPr>
          <a:xfrm>
            <a:off x="2136634" y="3477194"/>
            <a:ext cx="1472685" cy="1035455"/>
            <a:chOff x="0" y="0"/>
            <a:chExt cx="1472683" cy="1035454"/>
          </a:xfrm>
        </p:grpSpPr>
        <p:sp>
          <p:nvSpPr>
            <p:cNvPr id="16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7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175" name="Group 14"/>
          <p:cNvGrpSpPr/>
          <p:nvPr/>
        </p:nvGrpSpPr>
        <p:grpSpPr>
          <a:xfrm>
            <a:off x="7922991" y="3477192"/>
            <a:ext cx="1472684" cy="1035456"/>
            <a:chOff x="0" y="0"/>
            <a:chExt cx="1472682" cy="1035454"/>
          </a:xfrm>
        </p:grpSpPr>
        <p:sp>
          <p:nvSpPr>
            <p:cNvPr id="17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78" name="Group 20"/>
          <p:cNvGrpSpPr/>
          <p:nvPr/>
        </p:nvGrpSpPr>
        <p:grpSpPr>
          <a:xfrm>
            <a:off x="13501539" y="3477192"/>
            <a:ext cx="1472684" cy="1035456"/>
            <a:chOff x="0" y="0"/>
            <a:chExt cx="1472682" cy="1035454"/>
          </a:xfrm>
        </p:grpSpPr>
        <p:sp>
          <p:nvSpPr>
            <p:cNvPr id="17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7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7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5_3 MEDEDELINGEN">
    <p:bg>
      <p:bgPr>
        <a:solidFill>
          <a:schemeClr val="accent1"/>
        </a:solidFill>
      </p:bgPr>
    </p:bg>
    <p:spTree>
      <p:nvGrpSpPr>
        <p:cNvPr id="1" name=""/>
        <p:cNvGrpSpPr/>
        <p:nvPr/>
      </p:nvGrpSpPr>
      <p:grpSpPr>
        <a:xfrm>
          <a:off x="0" y="0"/>
          <a:ext cx="0" cy="0"/>
          <a:chOff x="0" y="0"/>
          <a:chExt cx="0" cy="0"/>
        </a:xfrm>
      </p:grpSpPr>
      <p:sp>
        <p:nvSpPr>
          <p:cNvPr id="18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2"/>
          <p:cNvSpPr/>
          <p:nvPr>
            <p:ph type="body" sz="quarter" idx="13"/>
          </p:nvPr>
        </p:nvSpPr>
        <p:spPr>
          <a:xfrm>
            <a:off x="6471999" y="4756906"/>
            <a:ext cx="4374667" cy="3925777"/>
          </a:xfrm>
          <a:prstGeom prst="rect">
            <a:avLst/>
          </a:prstGeom>
        </p:spPr>
        <p:txBody>
          <a:bodyPr/>
          <a:lstStyle/>
          <a:p>
            <a:pPr/>
          </a:p>
        </p:txBody>
      </p:sp>
      <p:sp>
        <p:nvSpPr>
          <p:cNvPr id="188" name="Text Placeholder 2"/>
          <p:cNvSpPr/>
          <p:nvPr>
            <p:ph type="body" sz="quarter" idx="14"/>
          </p:nvPr>
        </p:nvSpPr>
        <p:spPr>
          <a:xfrm>
            <a:off x="12050545" y="4764928"/>
            <a:ext cx="4374667" cy="3917755"/>
          </a:xfrm>
          <a:prstGeom prst="rect">
            <a:avLst/>
          </a:prstGeom>
        </p:spPr>
        <p:txBody>
          <a:bodyPr/>
          <a:lstStyle/>
          <a:p>
            <a:pPr/>
          </a:p>
        </p:txBody>
      </p:sp>
      <p:grpSp>
        <p:nvGrpSpPr>
          <p:cNvPr id="191" name="Group 5"/>
          <p:cNvGrpSpPr/>
          <p:nvPr/>
        </p:nvGrpSpPr>
        <p:grpSpPr>
          <a:xfrm>
            <a:off x="2136634" y="3477194"/>
            <a:ext cx="1472685" cy="1035455"/>
            <a:chOff x="0" y="0"/>
            <a:chExt cx="1472683" cy="1035454"/>
          </a:xfrm>
        </p:grpSpPr>
        <p:sp>
          <p:nvSpPr>
            <p:cNvPr id="18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19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195" name="Group 14"/>
          <p:cNvGrpSpPr/>
          <p:nvPr/>
        </p:nvGrpSpPr>
        <p:grpSpPr>
          <a:xfrm>
            <a:off x="7922991" y="3477192"/>
            <a:ext cx="1472684" cy="1035456"/>
            <a:chOff x="0" y="0"/>
            <a:chExt cx="1472682" cy="1035454"/>
          </a:xfrm>
        </p:grpSpPr>
        <p:sp>
          <p:nvSpPr>
            <p:cNvPr id="19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198" name="Group 20"/>
          <p:cNvGrpSpPr/>
          <p:nvPr/>
        </p:nvGrpSpPr>
        <p:grpSpPr>
          <a:xfrm>
            <a:off x="13501539" y="3477192"/>
            <a:ext cx="1472684" cy="1035456"/>
            <a:chOff x="0" y="0"/>
            <a:chExt cx="1472682" cy="1035454"/>
          </a:xfrm>
        </p:grpSpPr>
        <p:sp>
          <p:nvSpPr>
            <p:cNvPr id="19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9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19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6_3 MEDEDELINGEN">
    <p:bg>
      <p:bgPr>
        <a:solidFill>
          <a:srgbClr val="00A9C7"/>
        </a:solidFill>
      </p:bgPr>
    </p:bg>
    <p:spTree>
      <p:nvGrpSpPr>
        <p:cNvPr id="1" name=""/>
        <p:cNvGrpSpPr/>
        <p:nvPr/>
      </p:nvGrpSpPr>
      <p:grpSpPr>
        <a:xfrm>
          <a:off x="0" y="0"/>
          <a:ext cx="0" cy="0"/>
          <a:chOff x="0" y="0"/>
          <a:chExt cx="0" cy="0"/>
        </a:xfrm>
      </p:grpSpPr>
      <p:sp>
        <p:nvSpPr>
          <p:cNvPr id="206" name="Body Level One…"/>
          <p:cNvSpPr txBox="1"/>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07" name="Text Placeholder 2"/>
          <p:cNvSpPr/>
          <p:nvPr>
            <p:ph type="body" sz="quarter" idx="13"/>
          </p:nvPr>
        </p:nvSpPr>
        <p:spPr>
          <a:xfrm>
            <a:off x="6471999" y="4756906"/>
            <a:ext cx="4374667" cy="3925777"/>
          </a:xfrm>
          <a:prstGeom prst="rect">
            <a:avLst/>
          </a:prstGeom>
        </p:spPr>
        <p:txBody>
          <a:bodyPr/>
          <a:lstStyle/>
          <a:p>
            <a:pPr/>
          </a:p>
        </p:txBody>
      </p:sp>
      <p:sp>
        <p:nvSpPr>
          <p:cNvPr id="208" name="Text Placeholder 2"/>
          <p:cNvSpPr/>
          <p:nvPr>
            <p:ph type="body" sz="quarter" idx="14"/>
          </p:nvPr>
        </p:nvSpPr>
        <p:spPr>
          <a:xfrm>
            <a:off x="12050545" y="4764928"/>
            <a:ext cx="4374667" cy="3917755"/>
          </a:xfrm>
          <a:prstGeom prst="rect">
            <a:avLst/>
          </a:prstGeom>
        </p:spPr>
        <p:txBody>
          <a:bodyPr/>
          <a:lstStyle/>
          <a:p>
            <a:pPr/>
          </a:p>
        </p:txBody>
      </p:sp>
      <p:grpSp>
        <p:nvGrpSpPr>
          <p:cNvPr id="211" name="Group 5"/>
          <p:cNvGrpSpPr/>
          <p:nvPr/>
        </p:nvGrpSpPr>
        <p:grpSpPr>
          <a:xfrm>
            <a:off x="2136634" y="3477194"/>
            <a:ext cx="1472685" cy="1035455"/>
            <a:chOff x="0" y="0"/>
            <a:chExt cx="1472683" cy="1035454"/>
          </a:xfrm>
        </p:grpSpPr>
        <p:sp>
          <p:nvSpPr>
            <p:cNvPr id="20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sp>
        <p:nvSpPr>
          <p:cNvPr id="21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grpSp>
        <p:nvGrpSpPr>
          <p:cNvPr id="215" name="Group 14"/>
          <p:cNvGrpSpPr/>
          <p:nvPr/>
        </p:nvGrpSpPr>
        <p:grpSpPr>
          <a:xfrm>
            <a:off x="7922991" y="3477192"/>
            <a:ext cx="1472684" cy="1035456"/>
            <a:chOff x="0" y="0"/>
            <a:chExt cx="1472682" cy="1035454"/>
          </a:xfrm>
        </p:grpSpPr>
        <p:sp>
          <p:nvSpPr>
            <p:cNvPr id="21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grpSp>
        <p:nvGrpSpPr>
          <p:cNvPr id="218" name="Group 20"/>
          <p:cNvGrpSpPr/>
          <p:nvPr/>
        </p:nvGrpSpPr>
        <p:grpSpPr>
          <a:xfrm>
            <a:off x="13501539" y="3477192"/>
            <a:ext cx="1472684" cy="1035456"/>
            <a:chOff x="0" y="0"/>
            <a:chExt cx="1472682" cy="1035454"/>
          </a:xfrm>
        </p:grpSpPr>
        <p:sp>
          <p:nvSpPr>
            <p:cNvPr id="21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1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3</a:t>
              </a:r>
            </a:p>
          </p:txBody>
        </p:sp>
      </p:grpSp>
      <p:sp>
        <p:nvSpPr>
          <p:cNvPr id="21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type="tx" showMasterSp="1" showMasterPhAnim="1">
  <p:cSld name="1_2 MEDEDELINGEN">
    <p:bg>
      <p:bgPr>
        <a:solidFill>
          <a:schemeClr val="accent5"/>
        </a:solidFill>
      </p:bgPr>
    </p:bg>
    <p:spTree>
      <p:nvGrpSpPr>
        <p:cNvPr id="1" name=""/>
        <p:cNvGrpSpPr/>
        <p:nvPr/>
      </p:nvGrpSpPr>
      <p:grpSpPr>
        <a:xfrm>
          <a:off x="0" y="0"/>
          <a:ext cx="0" cy="0"/>
          <a:chOff x="0" y="0"/>
          <a:chExt cx="0" cy="0"/>
        </a:xfrm>
      </p:grpSpPr>
      <p:sp>
        <p:nvSpPr>
          <p:cNvPr id="226"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227"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8" name="Text Placeholder 2"/>
          <p:cNvSpPr/>
          <p:nvPr>
            <p:ph type="body" sz="quarter" idx="13"/>
          </p:nvPr>
        </p:nvSpPr>
        <p:spPr>
          <a:xfrm>
            <a:off x="9395062" y="4764928"/>
            <a:ext cx="7030151" cy="3917755"/>
          </a:xfrm>
          <a:prstGeom prst="rect">
            <a:avLst/>
          </a:prstGeom>
        </p:spPr>
        <p:txBody>
          <a:bodyPr/>
          <a:lstStyle/>
          <a:p>
            <a:pPr/>
          </a:p>
        </p:txBody>
      </p:sp>
      <p:grpSp>
        <p:nvGrpSpPr>
          <p:cNvPr id="231" name="Group 10"/>
          <p:cNvGrpSpPr/>
          <p:nvPr/>
        </p:nvGrpSpPr>
        <p:grpSpPr>
          <a:xfrm>
            <a:off x="3671273" y="3490635"/>
            <a:ext cx="1472683" cy="1035455"/>
            <a:chOff x="0" y="0"/>
            <a:chExt cx="1472682" cy="1035454"/>
          </a:xfrm>
        </p:grpSpPr>
        <p:sp>
          <p:nvSpPr>
            <p:cNvPr id="229"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30"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34" name="Group 13"/>
          <p:cNvGrpSpPr/>
          <p:nvPr/>
        </p:nvGrpSpPr>
        <p:grpSpPr>
          <a:xfrm>
            <a:off x="12173794" y="3490637"/>
            <a:ext cx="1472684" cy="1035455"/>
            <a:chOff x="0" y="0"/>
            <a:chExt cx="1472682" cy="1035454"/>
          </a:xfrm>
        </p:grpSpPr>
        <p:sp>
          <p:nvSpPr>
            <p:cNvPr id="232"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33"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35"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type="tx" showMasterSp="1" showMasterPhAnim="1">
  <p:cSld name="2 MEDEDELINGEN">
    <p:bg>
      <p:bgPr>
        <a:solidFill>
          <a:schemeClr val="accent6"/>
        </a:solidFill>
      </p:bgPr>
    </p:bg>
    <p:spTree>
      <p:nvGrpSpPr>
        <p:cNvPr id="1" name=""/>
        <p:cNvGrpSpPr/>
        <p:nvPr/>
      </p:nvGrpSpPr>
      <p:grpSpPr>
        <a:xfrm>
          <a:off x="0" y="0"/>
          <a:ext cx="0" cy="0"/>
          <a:chOff x="0" y="0"/>
          <a:chExt cx="0" cy="0"/>
        </a:xfrm>
      </p:grpSpPr>
      <p:sp>
        <p:nvSpPr>
          <p:cNvPr id="24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243"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4" name="Text Placeholder 2"/>
          <p:cNvSpPr/>
          <p:nvPr>
            <p:ph type="body" sz="quarter" idx="13"/>
          </p:nvPr>
        </p:nvSpPr>
        <p:spPr>
          <a:xfrm>
            <a:off x="9395062" y="4764928"/>
            <a:ext cx="7030151" cy="3917755"/>
          </a:xfrm>
          <a:prstGeom prst="rect">
            <a:avLst/>
          </a:prstGeom>
        </p:spPr>
        <p:txBody>
          <a:bodyPr/>
          <a:lstStyle/>
          <a:p>
            <a:pPr/>
          </a:p>
        </p:txBody>
      </p:sp>
      <p:grpSp>
        <p:nvGrpSpPr>
          <p:cNvPr id="247" name="Group 10"/>
          <p:cNvGrpSpPr/>
          <p:nvPr/>
        </p:nvGrpSpPr>
        <p:grpSpPr>
          <a:xfrm>
            <a:off x="3671273" y="3490635"/>
            <a:ext cx="1472683" cy="1035455"/>
            <a:chOff x="0" y="0"/>
            <a:chExt cx="1472682" cy="1035454"/>
          </a:xfrm>
        </p:grpSpPr>
        <p:sp>
          <p:nvSpPr>
            <p:cNvPr id="245"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46"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50" name="Group 13"/>
          <p:cNvGrpSpPr/>
          <p:nvPr/>
        </p:nvGrpSpPr>
        <p:grpSpPr>
          <a:xfrm>
            <a:off x="12173794" y="3490637"/>
            <a:ext cx="1472684" cy="1035455"/>
            <a:chOff x="0" y="0"/>
            <a:chExt cx="1472682" cy="1035454"/>
          </a:xfrm>
        </p:grpSpPr>
        <p:sp>
          <p:nvSpPr>
            <p:cNvPr id="248"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49"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51"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type="tx" showMasterSp="1" showMasterPhAnim="1">
  <p:cSld name="2_2 MEDEDELINGEN">
    <p:bg>
      <p:bgPr>
        <a:solidFill>
          <a:schemeClr val="accent4"/>
        </a:solidFill>
      </p:bgPr>
    </p:bg>
    <p:spTree>
      <p:nvGrpSpPr>
        <p:cNvPr id="1" name=""/>
        <p:cNvGrpSpPr/>
        <p:nvPr/>
      </p:nvGrpSpPr>
      <p:grpSpPr>
        <a:xfrm>
          <a:off x="0" y="0"/>
          <a:ext cx="0" cy="0"/>
          <a:chOff x="0" y="0"/>
          <a:chExt cx="0" cy="0"/>
        </a:xfrm>
      </p:grpSpPr>
      <p:sp>
        <p:nvSpPr>
          <p:cNvPr id="258"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259"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60" name="Text Placeholder 2"/>
          <p:cNvSpPr/>
          <p:nvPr>
            <p:ph type="body" sz="quarter" idx="13"/>
          </p:nvPr>
        </p:nvSpPr>
        <p:spPr>
          <a:xfrm>
            <a:off x="9395062" y="4764928"/>
            <a:ext cx="7030151" cy="3917755"/>
          </a:xfrm>
          <a:prstGeom prst="rect">
            <a:avLst/>
          </a:prstGeom>
        </p:spPr>
        <p:txBody>
          <a:bodyPr/>
          <a:lstStyle/>
          <a:p>
            <a:pPr/>
          </a:p>
        </p:txBody>
      </p:sp>
      <p:grpSp>
        <p:nvGrpSpPr>
          <p:cNvPr id="263" name="Group 10"/>
          <p:cNvGrpSpPr/>
          <p:nvPr/>
        </p:nvGrpSpPr>
        <p:grpSpPr>
          <a:xfrm>
            <a:off x="3671273" y="3490635"/>
            <a:ext cx="1472683" cy="1035455"/>
            <a:chOff x="0" y="0"/>
            <a:chExt cx="1472682" cy="1035454"/>
          </a:xfrm>
        </p:grpSpPr>
        <p:sp>
          <p:nvSpPr>
            <p:cNvPr id="261"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62"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66" name="Group 13"/>
          <p:cNvGrpSpPr/>
          <p:nvPr/>
        </p:nvGrpSpPr>
        <p:grpSpPr>
          <a:xfrm>
            <a:off x="12173794" y="3490637"/>
            <a:ext cx="1472684" cy="1035455"/>
            <a:chOff x="0" y="0"/>
            <a:chExt cx="1472682" cy="1035454"/>
          </a:xfrm>
        </p:grpSpPr>
        <p:sp>
          <p:nvSpPr>
            <p:cNvPr id="264"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65"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6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AGENDA BLOKKE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Title Text"/>
          <p:cNvSpPr txBox="1"/>
          <p:nvPr>
            <p:ph type="title"/>
          </p:nvPr>
        </p:nvSpPr>
        <p:spPr>
          <a:xfrm>
            <a:off x="977769" y="843460"/>
            <a:ext cx="14955979" cy="1450563"/>
          </a:xfrm>
          <a:prstGeom prst="rect">
            <a:avLst/>
          </a:prstGeom>
        </p:spPr>
        <p:txBody>
          <a:bodyPr anchor="t"/>
          <a:lstStyle>
            <a:lvl1pPr>
              <a:defRPr sz="6500">
                <a:solidFill>
                  <a:srgbClr val="FFFFFF"/>
                </a:solidFill>
              </a:defRPr>
            </a:lvl1pPr>
          </a:lstStyle>
          <a:p>
            <a:pPr/>
            <a:r>
              <a:t>Title Text</a:t>
            </a:r>
          </a:p>
        </p:txBody>
      </p:sp>
      <p:sp>
        <p:nvSpPr>
          <p:cNvPr id="21" name="Body Level One…"/>
          <p:cNvSpPr txBox="1"/>
          <p:nvPr>
            <p:ph type="body" sz="quarter" idx="1"/>
          </p:nvPr>
        </p:nvSpPr>
        <p:spPr>
          <a:xfrm>
            <a:off x="205344" y="2842739"/>
            <a:ext cx="5293349" cy="1825285"/>
          </a:xfrm>
          <a:prstGeom prst="rect">
            <a:avLst/>
          </a:prstGeom>
        </p:spPr>
        <p:txBody>
          <a:bodyPr/>
          <a:lstStyle>
            <a:lvl1pPr marL="0" indent="0">
              <a:buSzTx/>
              <a:buFontTx/>
              <a:buNone/>
              <a:defRPr b="1" cap="all" sz="3100">
                <a:solidFill>
                  <a:srgbClr val="FFFFFF"/>
                </a:solidFill>
              </a:defRPr>
            </a:lvl1pPr>
            <a:lvl2pPr marL="0" indent="0">
              <a:buSzTx/>
              <a:buFontTx/>
              <a:buNone/>
              <a:defRPr b="1" cap="all" sz="3100">
                <a:solidFill>
                  <a:srgbClr val="FFFFFF"/>
                </a:solidFill>
              </a:defRPr>
            </a:lvl2pPr>
            <a:lvl3pPr marL="0" indent="0">
              <a:buSzTx/>
              <a:buFontTx/>
              <a:buNone/>
              <a:defRPr b="1" cap="all" sz="3100">
                <a:solidFill>
                  <a:srgbClr val="FFFFFF"/>
                </a:solidFill>
              </a:defRPr>
            </a:lvl3pPr>
            <a:lvl4pPr marL="0" indent="0">
              <a:buSzTx/>
              <a:buFontTx/>
              <a:buNone/>
              <a:defRPr b="1" cap="all" sz="3100">
                <a:solidFill>
                  <a:srgbClr val="FFFFFF"/>
                </a:solidFill>
              </a:defRPr>
            </a:lvl4pPr>
            <a:lvl5pPr>
              <a:buFontTx/>
              <a:defRPr b="1" cap="all"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2" name="Text Placeholder 2"/>
          <p:cNvSpPr/>
          <p:nvPr>
            <p:ph type="body" sz="quarter" idx="13"/>
          </p:nvPr>
        </p:nvSpPr>
        <p:spPr>
          <a:xfrm>
            <a:off x="6012658" y="2842739"/>
            <a:ext cx="5293348" cy="1825284"/>
          </a:xfrm>
          <a:prstGeom prst="rect">
            <a:avLst/>
          </a:prstGeom>
        </p:spPr>
        <p:txBody>
          <a:bodyPr/>
          <a:lstStyle/>
          <a:p>
            <a:pPr/>
          </a:p>
        </p:txBody>
      </p:sp>
      <p:sp>
        <p:nvSpPr>
          <p:cNvPr id="23" name="Text Placeholder 2"/>
          <p:cNvSpPr/>
          <p:nvPr>
            <p:ph type="body" sz="quarter" idx="14"/>
          </p:nvPr>
        </p:nvSpPr>
        <p:spPr>
          <a:xfrm>
            <a:off x="11819366" y="2850757"/>
            <a:ext cx="5293348" cy="1825283"/>
          </a:xfrm>
          <a:prstGeom prst="rect">
            <a:avLst/>
          </a:prstGeom>
        </p:spPr>
        <p:txBody>
          <a:bodyPr/>
          <a:lstStyle/>
          <a:p>
            <a:pPr/>
          </a:p>
        </p:txBody>
      </p:sp>
      <p:sp>
        <p:nvSpPr>
          <p:cNvPr id="24" name="Text Placeholder 2"/>
          <p:cNvSpPr/>
          <p:nvPr>
            <p:ph type="body" sz="quarter" idx="15"/>
          </p:nvPr>
        </p:nvSpPr>
        <p:spPr>
          <a:xfrm>
            <a:off x="216752" y="5224998"/>
            <a:ext cx="5293350" cy="1825284"/>
          </a:xfrm>
          <a:prstGeom prst="rect">
            <a:avLst/>
          </a:prstGeom>
        </p:spPr>
        <p:txBody>
          <a:bodyPr/>
          <a:lstStyle/>
          <a:p>
            <a:pPr/>
          </a:p>
        </p:txBody>
      </p:sp>
      <p:sp>
        <p:nvSpPr>
          <p:cNvPr id="25" name="Text Placeholder 2"/>
          <p:cNvSpPr/>
          <p:nvPr>
            <p:ph type="body" sz="quarter" idx="16"/>
          </p:nvPr>
        </p:nvSpPr>
        <p:spPr>
          <a:xfrm>
            <a:off x="6024069" y="5224998"/>
            <a:ext cx="5293348" cy="1825284"/>
          </a:xfrm>
          <a:prstGeom prst="rect">
            <a:avLst/>
          </a:prstGeom>
        </p:spPr>
        <p:txBody>
          <a:bodyPr/>
          <a:lstStyle/>
          <a:p>
            <a:pPr/>
          </a:p>
        </p:txBody>
      </p:sp>
      <p:sp>
        <p:nvSpPr>
          <p:cNvPr id="26" name="Text Placeholder 2"/>
          <p:cNvSpPr/>
          <p:nvPr>
            <p:ph type="body" sz="quarter" idx="17"/>
          </p:nvPr>
        </p:nvSpPr>
        <p:spPr>
          <a:xfrm>
            <a:off x="6024069" y="7615269"/>
            <a:ext cx="5293348" cy="1825284"/>
          </a:xfrm>
          <a:prstGeom prst="rect">
            <a:avLst/>
          </a:prstGeom>
        </p:spPr>
        <p:txBody>
          <a:bodyPr/>
          <a:lstStyle/>
          <a:p>
            <a:pPr/>
          </a:p>
        </p:txBody>
      </p:sp>
      <p:sp>
        <p:nvSpPr>
          <p:cNvPr id="27" name="Text Placeholder 2"/>
          <p:cNvSpPr/>
          <p:nvPr>
            <p:ph type="body" sz="quarter" idx="18"/>
          </p:nvPr>
        </p:nvSpPr>
        <p:spPr>
          <a:xfrm>
            <a:off x="11830777" y="7623292"/>
            <a:ext cx="5293348" cy="1825284"/>
          </a:xfrm>
          <a:prstGeom prst="rect">
            <a:avLst/>
          </a:prstGeom>
        </p:spPr>
        <p:txBody>
          <a:bodyPr/>
          <a:lstStyle/>
          <a:p>
            <a:pPr/>
          </a:p>
        </p:txBody>
      </p:sp>
      <p:sp>
        <p:nvSpPr>
          <p:cNvPr id="28"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type="tx" showMasterSp="1" showMasterPhAnim="1">
  <p:cSld name="3_2 MEDEDELINGEN">
    <p:bg>
      <p:bgPr>
        <a:solidFill>
          <a:schemeClr val="accent3"/>
        </a:solidFill>
      </p:bgPr>
    </p:bg>
    <p:spTree>
      <p:nvGrpSpPr>
        <p:cNvPr id="1" name=""/>
        <p:cNvGrpSpPr/>
        <p:nvPr/>
      </p:nvGrpSpPr>
      <p:grpSpPr>
        <a:xfrm>
          <a:off x="0" y="0"/>
          <a:ext cx="0" cy="0"/>
          <a:chOff x="0" y="0"/>
          <a:chExt cx="0" cy="0"/>
        </a:xfrm>
      </p:grpSpPr>
      <p:sp>
        <p:nvSpPr>
          <p:cNvPr id="274"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275"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76" name="Text Placeholder 2"/>
          <p:cNvSpPr/>
          <p:nvPr>
            <p:ph type="body" sz="quarter" idx="13"/>
          </p:nvPr>
        </p:nvSpPr>
        <p:spPr>
          <a:xfrm>
            <a:off x="9395062" y="4764928"/>
            <a:ext cx="7030151" cy="3917755"/>
          </a:xfrm>
          <a:prstGeom prst="rect">
            <a:avLst/>
          </a:prstGeom>
        </p:spPr>
        <p:txBody>
          <a:bodyPr/>
          <a:lstStyle/>
          <a:p>
            <a:pPr/>
          </a:p>
        </p:txBody>
      </p:sp>
      <p:grpSp>
        <p:nvGrpSpPr>
          <p:cNvPr id="279" name="Group 10"/>
          <p:cNvGrpSpPr/>
          <p:nvPr/>
        </p:nvGrpSpPr>
        <p:grpSpPr>
          <a:xfrm>
            <a:off x="3671273" y="3490635"/>
            <a:ext cx="1472683" cy="1035455"/>
            <a:chOff x="0" y="0"/>
            <a:chExt cx="1472682" cy="1035454"/>
          </a:xfrm>
        </p:grpSpPr>
        <p:sp>
          <p:nvSpPr>
            <p:cNvPr id="277"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78"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82" name="Group 13"/>
          <p:cNvGrpSpPr/>
          <p:nvPr/>
        </p:nvGrpSpPr>
        <p:grpSpPr>
          <a:xfrm>
            <a:off x="12173794" y="3490637"/>
            <a:ext cx="1472684" cy="1035455"/>
            <a:chOff x="0" y="0"/>
            <a:chExt cx="1472682" cy="1035454"/>
          </a:xfrm>
        </p:grpSpPr>
        <p:sp>
          <p:nvSpPr>
            <p:cNvPr id="280"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81"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83"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type="tx" showMasterSp="1" showMasterPhAnim="1">
  <p:cSld name="4_2 MEDEDELINGEN">
    <p:bg>
      <p:bgPr>
        <a:solidFill>
          <a:schemeClr val="accent2"/>
        </a:solidFill>
      </p:bgPr>
    </p:bg>
    <p:spTree>
      <p:nvGrpSpPr>
        <p:cNvPr id="1" name=""/>
        <p:cNvGrpSpPr/>
        <p:nvPr/>
      </p:nvGrpSpPr>
      <p:grpSpPr>
        <a:xfrm>
          <a:off x="0" y="0"/>
          <a:ext cx="0" cy="0"/>
          <a:chOff x="0" y="0"/>
          <a:chExt cx="0" cy="0"/>
        </a:xfrm>
      </p:grpSpPr>
      <p:sp>
        <p:nvSpPr>
          <p:cNvPr id="290"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291"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92" name="Text Placeholder 2"/>
          <p:cNvSpPr/>
          <p:nvPr>
            <p:ph type="body" sz="quarter" idx="13"/>
          </p:nvPr>
        </p:nvSpPr>
        <p:spPr>
          <a:xfrm>
            <a:off x="9395062" y="4764928"/>
            <a:ext cx="7030151" cy="3917755"/>
          </a:xfrm>
          <a:prstGeom prst="rect">
            <a:avLst/>
          </a:prstGeom>
        </p:spPr>
        <p:txBody>
          <a:bodyPr/>
          <a:lstStyle/>
          <a:p>
            <a:pPr/>
          </a:p>
        </p:txBody>
      </p:sp>
      <p:grpSp>
        <p:nvGrpSpPr>
          <p:cNvPr id="295" name="Group 10"/>
          <p:cNvGrpSpPr/>
          <p:nvPr/>
        </p:nvGrpSpPr>
        <p:grpSpPr>
          <a:xfrm>
            <a:off x="3671273" y="3490635"/>
            <a:ext cx="1472683" cy="1035455"/>
            <a:chOff x="0" y="0"/>
            <a:chExt cx="1472682" cy="1035454"/>
          </a:xfrm>
        </p:grpSpPr>
        <p:sp>
          <p:nvSpPr>
            <p:cNvPr id="293"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94"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298" name="Group 13"/>
          <p:cNvGrpSpPr/>
          <p:nvPr/>
        </p:nvGrpSpPr>
        <p:grpSpPr>
          <a:xfrm>
            <a:off x="12173794" y="3490637"/>
            <a:ext cx="1472684" cy="1035455"/>
            <a:chOff x="0" y="0"/>
            <a:chExt cx="1472682" cy="1035454"/>
          </a:xfrm>
        </p:grpSpPr>
        <p:sp>
          <p:nvSpPr>
            <p:cNvPr id="296"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297"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29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type="tx" showMasterSp="1" showMasterPhAnim="1">
  <p:cSld name="5_2 MEDEDELINGEN">
    <p:bg>
      <p:bgPr>
        <a:solidFill>
          <a:schemeClr val="accent1"/>
        </a:solidFill>
      </p:bgPr>
    </p:bg>
    <p:spTree>
      <p:nvGrpSpPr>
        <p:cNvPr id="1" name=""/>
        <p:cNvGrpSpPr/>
        <p:nvPr/>
      </p:nvGrpSpPr>
      <p:grpSpPr>
        <a:xfrm>
          <a:off x="0" y="0"/>
          <a:ext cx="0" cy="0"/>
          <a:chOff x="0" y="0"/>
          <a:chExt cx="0" cy="0"/>
        </a:xfrm>
      </p:grpSpPr>
      <p:sp>
        <p:nvSpPr>
          <p:cNvPr id="306"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307"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08" name="Text Placeholder 2"/>
          <p:cNvSpPr/>
          <p:nvPr>
            <p:ph type="body" sz="quarter" idx="13"/>
          </p:nvPr>
        </p:nvSpPr>
        <p:spPr>
          <a:xfrm>
            <a:off x="9395062" y="4764928"/>
            <a:ext cx="7030151" cy="3917755"/>
          </a:xfrm>
          <a:prstGeom prst="rect">
            <a:avLst/>
          </a:prstGeom>
        </p:spPr>
        <p:txBody>
          <a:bodyPr/>
          <a:lstStyle/>
          <a:p>
            <a:pPr/>
          </a:p>
        </p:txBody>
      </p:sp>
      <p:grpSp>
        <p:nvGrpSpPr>
          <p:cNvPr id="311" name="Group 10"/>
          <p:cNvGrpSpPr/>
          <p:nvPr/>
        </p:nvGrpSpPr>
        <p:grpSpPr>
          <a:xfrm>
            <a:off x="3671273" y="3490635"/>
            <a:ext cx="1472683" cy="1035455"/>
            <a:chOff x="0" y="0"/>
            <a:chExt cx="1472682" cy="1035454"/>
          </a:xfrm>
        </p:grpSpPr>
        <p:sp>
          <p:nvSpPr>
            <p:cNvPr id="309"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10"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14" name="Group 13"/>
          <p:cNvGrpSpPr/>
          <p:nvPr/>
        </p:nvGrpSpPr>
        <p:grpSpPr>
          <a:xfrm>
            <a:off x="12173794" y="3490637"/>
            <a:ext cx="1472684" cy="1035455"/>
            <a:chOff x="0" y="0"/>
            <a:chExt cx="1472682" cy="1035454"/>
          </a:xfrm>
        </p:grpSpPr>
        <p:sp>
          <p:nvSpPr>
            <p:cNvPr id="312"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13"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15"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type="tx" showMasterSp="1" showMasterPhAnim="1">
  <p:cSld name="6_2 MEDEDELINGEN">
    <p:bg>
      <p:bgPr>
        <a:solidFill>
          <a:srgbClr val="00A9C7"/>
        </a:solidFill>
      </p:bgPr>
    </p:bg>
    <p:spTree>
      <p:nvGrpSpPr>
        <p:cNvPr id="1" name=""/>
        <p:cNvGrpSpPr/>
        <p:nvPr/>
      </p:nvGrpSpPr>
      <p:grpSpPr>
        <a:xfrm>
          <a:off x="0" y="0"/>
          <a:ext cx="0" cy="0"/>
          <a:chOff x="0" y="0"/>
          <a:chExt cx="0" cy="0"/>
        </a:xfrm>
      </p:grpSpPr>
      <p:sp>
        <p:nvSpPr>
          <p:cNvPr id="322" name="Title Text"/>
          <p:cNvSpPr txBox="1"/>
          <p:nvPr>
            <p:ph type="title"/>
          </p:nvPr>
        </p:nvSpPr>
        <p:spPr>
          <a:xfrm>
            <a:off x="2" y="843464"/>
            <a:ext cx="17340266" cy="973312"/>
          </a:xfrm>
          <a:prstGeom prst="rect">
            <a:avLst/>
          </a:prstGeom>
        </p:spPr>
        <p:txBody>
          <a:bodyPr anchor="t"/>
          <a:lstStyle>
            <a:lvl1pPr algn="ctr">
              <a:defRPr sz="6500">
                <a:solidFill>
                  <a:srgbClr val="FFFFFF"/>
                </a:solidFill>
              </a:defRPr>
            </a:lvl1pPr>
          </a:lstStyle>
          <a:p>
            <a:pPr/>
            <a:r>
              <a:t>Title Text</a:t>
            </a:r>
          </a:p>
        </p:txBody>
      </p:sp>
      <p:sp>
        <p:nvSpPr>
          <p:cNvPr id="323" name="Body Level One…"/>
          <p:cNvSpPr txBox="1"/>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24" name="Text Placeholder 2"/>
          <p:cNvSpPr/>
          <p:nvPr>
            <p:ph type="body" sz="quarter" idx="13"/>
          </p:nvPr>
        </p:nvSpPr>
        <p:spPr>
          <a:xfrm>
            <a:off x="9395062" y="4764928"/>
            <a:ext cx="7030151" cy="3917755"/>
          </a:xfrm>
          <a:prstGeom prst="rect">
            <a:avLst/>
          </a:prstGeom>
        </p:spPr>
        <p:txBody>
          <a:bodyPr/>
          <a:lstStyle/>
          <a:p>
            <a:pPr/>
          </a:p>
        </p:txBody>
      </p:sp>
      <p:grpSp>
        <p:nvGrpSpPr>
          <p:cNvPr id="327" name="Group 10"/>
          <p:cNvGrpSpPr/>
          <p:nvPr/>
        </p:nvGrpSpPr>
        <p:grpSpPr>
          <a:xfrm>
            <a:off x="3671273" y="3490635"/>
            <a:ext cx="1472683" cy="1035455"/>
            <a:chOff x="0" y="0"/>
            <a:chExt cx="1472682" cy="1035454"/>
          </a:xfrm>
        </p:grpSpPr>
        <p:sp>
          <p:nvSpPr>
            <p:cNvPr id="325"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26"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1</a:t>
              </a:r>
            </a:p>
          </p:txBody>
        </p:sp>
      </p:grpSp>
      <p:grpSp>
        <p:nvGrpSpPr>
          <p:cNvPr id="330" name="Group 13"/>
          <p:cNvGrpSpPr/>
          <p:nvPr/>
        </p:nvGrpSpPr>
        <p:grpSpPr>
          <a:xfrm>
            <a:off x="12173794" y="3490637"/>
            <a:ext cx="1472684" cy="1035455"/>
            <a:chOff x="0" y="0"/>
            <a:chExt cx="1472682" cy="1035454"/>
          </a:xfrm>
        </p:grpSpPr>
        <p:sp>
          <p:nvSpPr>
            <p:cNvPr id="328"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329"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b="1" sz="4400">
                  <a:solidFill>
                    <a:srgbClr val="FFFFFF"/>
                  </a:solidFill>
                  <a:latin typeface="Arial Narrow"/>
                  <a:ea typeface="Arial Narrow"/>
                  <a:cs typeface="Arial Narrow"/>
                  <a:sym typeface="Arial Narrow"/>
                </a:defRPr>
              </a:lvl1pPr>
            </a:lstStyle>
            <a:p>
              <a:pPr/>
              <a:r>
                <a:t>2</a:t>
              </a:r>
            </a:p>
          </p:txBody>
        </p:sp>
      </p:grpSp>
      <p:sp>
        <p:nvSpPr>
          <p:cNvPr id="331"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1" showMasterPhAnim="1">
  <p:cSld name="BLANCO BULLETS">
    <p:spTree>
      <p:nvGrpSpPr>
        <p:cNvPr id="1" name=""/>
        <p:cNvGrpSpPr/>
        <p:nvPr/>
      </p:nvGrpSpPr>
      <p:grpSpPr>
        <a:xfrm>
          <a:off x="0" y="0"/>
          <a:ext cx="0" cy="0"/>
          <a:chOff x="0" y="0"/>
          <a:chExt cx="0" cy="0"/>
        </a:xfrm>
      </p:grpSpPr>
      <p:sp>
        <p:nvSpPr>
          <p:cNvPr id="338" name="Title Text"/>
          <p:cNvSpPr txBox="1"/>
          <p:nvPr>
            <p:ph type="title"/>
          </p:nvPr>
        </p:nvSpPr>
        <p:spPr>
          <a:xfrm>
            <a:off x="977771" y="843460"/>
            <a:ext cx="12883037" cy="1346291"/>
          </a:xfrm>
          <a:prstGeom prst="rect">
            <a:avLst/>
          </a:prstGeom>
        </p:spPr>
        <p:txBody>
          <a:bodyPr anchor="t"/>
          <a:lstStyle>
            <a:lvl1pPr>
              <a:lnSpc>
                <a:spcPct val="80000"/>
              </a:lnSpc>
              <a:defRPr sz="5400"/>
            </a:lvl1pPr>
          </a:lstStyle>
          <a:p>
            <a:pPr/>
            <a:r>
              <a:t>Title Text</a:t>
            </a:r>
          </a:p>
        </p:txBody>
      </p:sp>
      <p:sp>
        <p:nvSpPr>
          <p:cNvPr id="339" name="Body Level One…"/>
          <p:cNvSpPr txBox="1"/>
          <p:nvPr>
            <p:ph type="body" idx="1"/>
          </p:nvPr>
        </p:nvSpPr>
        <p:spPr>
          <a:xfrm>
            <a:off x="1902168" y="2655977"/>
            <a:ext cx="11958640" cy="567055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0"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type="tx" showMasterSp="1" showMasterPhAnim="1">
  <p:cSld name="STANDAARD BULLETS">
    <p:spTree>
      <p:nvGrpSpPr>
        <p:cNvPr id="1" name=""/>
        <p:cNvGrpSpPr/>
        <p:nvPr/>
      </p:nvGrpSpPr>
      <p:grpSpPr>
        <a:xfrm>
          <a:off x="0" y="0"/>
          <a:ext cx="0" cy="0"/>
          <a:chOff x="0" y="0"/>
          <a:chExt cx="0" cy="0"/>
        </a:xfrm>
      </p:grpSpPr>
      <p:sp>
        <p:nvSpPr>
          <p:cNvPr id="347" name="Title Text"/>
          <p:cNvSpPr txBox="1"/>
          <p:nvPr>
            <p:ph type="title"/>
          </p:nvPr>
        </p:nvSpPr>
        <p:spPr>
          <a:xfrm>
            <a:off x="977771" y="843460"/>
            <a:ext cx="12883037" cy="1346291"/>
          </a:xfrm>
          <a:prstGeom prst="rect">
            <a:avLst/>
          </a:prstGeom>
        </p:spPr>
        <p:txBody>
          <a:bodyPr anchor="t"/>
          <a:lstStyle>
            <a:lvl1pPr>
              <a:lnSpc>
                <a:spcPct val="80000"/>
              </a:lnSpc>
              <a:defRPr sz="5400"/>
            </a:lvl1pPr>
          </a:lstStyle>
          <a:p>
            <a:pPr/>
            <a:r>
              <a:t>Title Text</a:t>
            </a:r>
          </a:p>
        </p:txBody>
      </p:sp>
      <p:sp>
        <p:nvSpPr>
          <p:cNvPr id="348" name="Body Level One…"/>
          <p:cNvSpPr txBox="1"/>
          <p:nvPr>
            <p:ph type="body" idx="1"/>
          </p:nvPr>
        </p:nvSpPr>
        <p:spPr>
          <a:xfrm>
            <a:off x="1917700" y="2603500"/>
            <a:ext cx="11942765" cy="5727702"/>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4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p:spTree>
      <p:nvGrpSpPr>
        <p:cNvPr id="1" name=""/>
        <p:cNvGrpSpPr/>
        <p:nvPr/>
      </p:nvGrpSpPr>
      <p:grpSpPr>
        <a:xfrm>
          <a:off x="0" y="0"/>
          <a:ext cx="0" cy="0"/>
          <a:chOff x="0" y="0"/>
          <a:chExt cx="0" cy="0"/>
        </a:xfrm>
      </p:grpSpPr>
      <p:sp>
        <p:nvSpPr>
          <p:cNvPr id="356" name="Title Text"/>
          <p:cNvSpPr txBox="1"/>
          <p:nvPr>
            <p:ph type="title"/>
          </p:nvPr>
        </p:nvSpPr>
        <p:spPr>
          <a:xfrm>
            <a:off x="977771" y="843460"/>
            <a:ext cx="12883037" cy="1346291"/>
          </a:xfrm>
          <a:prstGeom prst="rect">
            <a:avLst/>
          </a:prstGeom>
        </p:spPr>
        <p:txBody>
          <a:bodyPr anchor="t"/>
          <a:lstStyle>
            <a:lvl1pPr>
              <a:lnSpc>
                <a:spcPct val="80000"/>
              </a:lnSpc>
              <a:defRPr sz="5400"/>
            </a:lvl1pPr>
          </a:lstStyle>
          <a:p>
            <a:pPr/>
            <a:r>
              <a:t>Title Text</a:t>
            </a:r>
          </a:p>
        </p:txBody>
      </p:sp>
      <p:sp>
        <p:nvSpPr>
          <p:cNvPr id="35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type="tx" showMasterSp="1" showMasterPhAnim="1">
  <p:cSld name="STANDAARD ALLEEN TITEL ZWART">
    <p:bg>
      <p:bgPr>
        <a:solidFill>
          <a:srgbClr val="000000"/>
        </a:solidFill>
      </p:bgPr>
    </p:bg>
    <p:spTree>
      <p:nvGrpSpPr>
        <p:cNvPr id="1" name=""/>
        <p:cNvGrpSpPr/>
        <p:nvPr/>
      </p:nvGrpSpPr>
      <p:grpSpPr>
        <a:xfrm>
          <a:off x="0" y="0"/>
          <a:ext cx="0" cy="0"/>
          <a:chOff x="0" y="0"/>
          <a:chExt cx="0" cy="0"/>
        </a:xfrm>
      </p:grpSpPr>
      <p:sp>
        <p:nvSpPr>
          <p:cNvPr id="364" name="Title Text"/>
          <p:cNvSpPr txBox="1"/>
          <p:nvPr>
            <p:ph type="title"/>
          </p:nvPr>
        </p:nvSpPr>
        <p:spPr>
          <a:xfrm>
            <a:off x="977771" y="843460"/>
            <a:ext cx="12883037" cy="1346291"/>
          </a:xfrm>
          <a:prstGeom prst="rect">
            <a:avLst/>
          </a:prstGeom>
        </p:spPr>
        <p:txBody>
          <a:bodyPr anchor="t"/>
          <a:lstStyle>
            <a:lvl1pPr>
              <a:lnSpc>
                <a:spcPct val="80000"/>
              </a:lnSpc>
              <a:defRPr sz="5400">
                <a:solidFill>
                  <a:srgbClr val="FFFFFF"/>
                </a:solidFill>
              </a:defRPr>
            </a:lvl1pPr>
          </a:lstStyle>
          <a:p>
            <a:pPr/>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9"/>
          </a:xfrm>
          <a:prstGeom prst="rect">
            <a:avLst/>
          </a:prstGeom>
          <a:ln w="12700">
            <a:miter lim="400000"/>
          </a:ln>
        </p:spPr>
      </p:pic>
      <p:sp>
        <p:nvSpPr>
          <p:cNvPr id="36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type="tx" showMasterSp="1" showMasterPhAnim="1">
  <p:cSld name="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7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7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type="tx" showMasterSp="1" showMasterPhAnim="1">
  <p:cSld name="1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8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8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AGENDA BULLETS WIT">
    <p:spTree>
      <p:nvGrpSpPr>
        <p:cNvPr id="1" name=""/>
        <p:cNvGrpSpPr/>
        <p:nvPr/>
      </p:nvGrpSpPr>
      <p:grpSpPr>
        <a:xfrm>
          <a:off x="0" y="0"/>
          <a:ext cx="0" cy="0"/>
          <a:chOff x="0" y="0"/>
          <a:chExt cx="0" cy="0"/>
        </a:xfrm>
      </p:grpSpPr>
      <p:sp>
        <p:nvSpPr>
          <p:cNvPr id="35" name="Title Text"/>
          <p:cNvSpPr txBox="1"/>
          <p:nvPr>
            <p:ph type="title"/>
          </p:nvPr>
        </p:nvSpPr>
        <p:spPr>
          <a:xfrm>
            <a:off x="977772" y="843460"/>
            <a:ext cx="7561168" cy="1346291"/>
          </a:xfrm>
          <a:prstGeom prst="rect">
            <a:avLst/>
          </a:prstGeom>
        </p:spPr>
        <p:txBody>
          <a:bodyPr anchor="t"/>
          <a:lstStyle>
            <a:lvl1pPr>
              <a:lnSpc>
                <a:spcPct val="80000"/>
              </a:lnSpc>
              <a:defRPr sz="5400"/>
            </a:lvl1pPr>
          </a:lstStyle>
          <a:p>
            <a:pPr/>
            <a:r>
              <a:t>Title Text</a:t>
            </a:r>
          </a:p>
        </p:txBody>
      </p:sp>
      <p:sp>
        <p:nvSpPr>
          <p:cNvPr id="36" name="Body Level One…"/>
          <p:cNvSpPr txBox="1"/>
          <p:nvPr>
            <p:ph type="body" sz="half" idx="1"/>
          </p:nvPr>
        </p:nvSpPr>
        <p:spPr>
          <a:xfrm>
            <a:off x="8877300" y="842965"/>
            <a:ext cx="7772400" cy="767238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1" showMasterPhAnim="1">
  <p:cSld name="2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39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39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1" showMasterPhAnim="1">
  <p:cSld name="3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0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0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1" showMasterPhAnim="1">
  <p:cSld name="4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1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1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1" showMasterPhAnim="1">
  <p:cSld name="5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2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2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4.xml><?xml version="1.0" encoding="utf-8"?>
<p:sldLayout xmlns:a="http://schemas.openxmlformats.org/drawingml/2006/main" xmlns:r="http://schemas.openxmlformats.org/officeDocument/2006/relationships" xmlns:p="http://schemas.openxmlformats.org/presentationml/2006/main" type="tx" showMasterSp="1" showMasterPhAnim="1">
  <p:cSld name="6_FOTO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36" name="Body Level One…"/>
          <p:cNvSpPr txBox="1"/>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3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5.xml><?xml version="1.0" encoding="utf-8"?>
<p:sldLayout xmlns:a="http://schemas.openxmlformats.org/drawingml/2006/main" xmlns:r="http://schemas.openxmlformats.org/officeDocument/2006/relationships" xmlns:p="http://schemas.openxmlformats.org/presentationml/2006/main" type="tx" showMasterSp="1" showMasterPhAnim="1">
  <p:cSld name="1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4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4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1" showMasterPhAnim="1">
  <p:cSld name="2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5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5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7.xml><?xml version="1.0" encoding="utf-8"?>
<p:sldLayout xmlns:a="http://schemas.openxmlformats.org/drawingml/2006/main" xmlns:r="http://schemas.openxmlformats.org/officeDocument/2006/relationships" xmlns:p="http://schemas.openxmlformats.org/presentationml/2006/main" type="tx" showMasterSp="1" showMasterPhAnim="1">
  <p:cSld name="3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6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6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8.xml><?xml version="1.0" encoding="utf-8"?>
<p:sldLayout xmlns:a="http://schemas.openxmlformats.org/drawingml/2006/main" xmlns:r="http://schemas.openxmlformats.org/officeDocument/2006/relationships" xmlns:p="http://schemas.openxmlformats.org/presentationml/2006/main" type="tx" showMasterSp="1" showMasterPhAnim="1">
  <p:cSld name="4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7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7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9.xml><?xml version="1.0" encoding="utf-8"?>
<p:sldLayout xmlns:a="http://schemas.openxmlformats.org/drawingml/2006/main" xmlns:r="http://schemas.openxmlformats.org/officeDocument/2006/relationships" xmlns:p="http://schemas.openxmlformats.org/presentationml/2006/main" type="tx" showMasterSp="1" showMasterPhAnim="1">
  <p:cSld name="5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8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8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0.xml><?xml version="1.0" encoding="utf-8"?>
<p:sldLayout xmlns:a="http://schemas.openxmlformats.org/drawingml/2006/main" xmlns:r="http://schemas.openxmlformats.org/officeDocument/2006/relationships" xmlns:p="http://schemas.openxmlformats.org/presentationml/2006/main" type="tx" showMasterSp="1" showMasterPhAnim="1">
  <p:cSld name="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49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49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1.xml><?xml version="1.0" encoding="utf-8"?>
<p:sldLayout xmlns:a="http://schemas.openxmlformats.org/drawingml/2006/main" xmlns:r="http://schemas.openxmlformats.org/officeDocument/2006/relationships" xmlns:p="http://schemas.openxmlformats.org/presentationml/2006/main" type="tx" showMasterSp="1" showMasterPhAnim="1">
  <p:cSld name="6_FOTO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p>
        </p:txBody>
      </p:sp>
      <p:sp>
        <p:nvSpPr>
          <p:cNvPr id="506" name="Body Level One…"/>
          <p:cNvSpPr txBox="1"/>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07"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2.xml><?xml version="1.0" encoding="utf-8"?>
<p:sldLayout xmlns:a="http://schemas.openxmlformats.org/drawingml/2006/main" xmlns:r="http://schemas.openxmlformats.org/officeDocument/2006/relationships" xmlns:p="http://schemas.openxmlformats.org/presentationml/2006/main" type="tx" showMasterSp="1" showMasterPhAnim="1">
  <p:cSld name="COLORS QUOT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4" name="Body Level One…"/>
          <p:cNvSpPr txBox="1"/>
          <p:nvPr>
            <p:ph type="body" sz="half" idx="1"/>
          </p:nvPr>
        </p:nvSpPr>
        <p:spPr>
          <a:xfrm>
            <a:off x="8754246" y="0"/>
            <a:ext cx="4037437"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15"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3.xml><?xml version="1.0" encoding="utf-8"?>
<p:sldLayout xmlns:a="http://schemas.openxmlformats.org/drawingml/2006/main" xmlns:r="http://schemas.openxmlformats.org/officeDocument/2006/relationships" xmlns:p="http://schemas.openxmlformats.org/presentationml/2006/main" type="tx" showMasterSp="1" showMasterPhAnim="1">
  <p:cSld name="COLORS QUOTE 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22" name="Body Level One…"/>
          <p:cNvSpPr txBox="1"/>
          <p:nvPr>
            <p:ph type="body" sz="half" idx="1"/>
          </p:nvPr>
        </p:nvSpPr>
        <p:spPr>
          <a:xfrm>
            <a:off x="11219408" y="0"/>
            <a:ext cx="4037437"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523"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4.xml><?xml version="1.0" encoding="utf-8"?>
<p:sldLayout xmlns:a="http://schemas.openxmlformats.org/drawingml/2006/main" xmlns:r="http://schemas.openxmlformats.org/officeDocument/2006/relationships" xmlns:p="http://schemas.openxmlformats.org/presentationml/2006/main" type="tx" showMasterSp="1" showMasterPhAnim="1">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pPr/>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5.xml><?xml version="1.0" encoding="utf-8"?>
<p:sldLayout xmlns:a="http://schemas.openxmlformats.org/drawingml/2006/main" xmlns:r="http://schemas.openxmlformats.org/officeDocument/2006/relationships" xmlns:p="http://schemas.openxmlformats.org/presentationml/2006/main" type="tx" showMasterSp="1" showMasterPhAnim="1">
  <p:cSld name="PAYOFF ZWART">
    <p:bg>
      <p:bgPr>
        <a:solidFill>
          <a:srgbClr val="000000"/>
        </a:solidFill>
      </p:bgPr>
    </p:bg>
    <p:spTree>
      <p:nvGrpSpPr>
        <p:cNvPr id="1" name=""/>
        <p:cNvGrpSpPr/>
        <p:nvPr/>
      </p:nvGrpSpPr>
      <p:grpSpPr>
        <a:xfrm>
          <a:off x="0" y="0"/>
          <a:ext cx="0" cy="0"/>
          <a:chOff x="0" y="0"/>
          <a:chExt cx="0" cy="0"/>
        </a:xfrm>
      </p:grpSpPr>
      <p:sp>
        <p:nvSpPr>
          <p:cNvPr id="540" name="Title Text"/>
          <p:cNvSpPr txBox="1"/>
          <p:nvPr>
            <p:ph type="title"/>
          </p:nvPr>
        </p:nvSpPr>
        <p:spPr>
          <a:xfrm>
            <a:off x="3051817" y="3425807"/>
            <a:ext cx="11236646" cy="1122141"/>
          </a:xfrm>
          <a:prstGeom prst="rect">
            <a:avLst/>
          </a:prstGeom>
        </p:spPr>
        <p:txBody>
          <a:bodyPr anchor="t"/>
          <a:lstStyle>
            <a:lvl1pPr algn="ctr">
              <a:defRPr sz="7300">
                <a:solidFill>
                  <a:schemeClr val="accent2"/>
                </a:solidFill>
              </a:defRPr>
            </a:lvl1pPr>
          </a:lstStyle>
          <a:p>
            <a:pPr/>
            <a:r>
              <a:t>Title Text</a:t>
            </a:r>
          </a:p>
        </p:txBody>
      </p:sp>
      <p:sp>
        <p:nvSpPr>
          <p:cNvPr id="541" name="Body Level One…"/>
          <p:cNvSpPr txBox="1"/>
          <p:nvPr>
            <p:ph type="body" sz="half" idx="1"/>
          </p:nvPr>
        </p:nvSpPr>
        <p:spPr>
          <a:xfrm>
            <a:off x="3051817" y="4523463"/>
            <a:ext cx="11236646" cy="3862557"/>
          </a:xfrm>
          <a:prstGeom prst="rect">
            <a:avLst/>
          </a:prstGeom>
        </p:spPr>
        <p:txBody>
          <a:bodyPr/>
          <a:lstStyle>
            <a:lvl1pPr marL="0" indent="0" algn="ctr">
              <a:lnSpc>
                <a:spcPct val="80000"/>
              </a:lnSpc>
              <a:buSzTx/>
              <a:buFontTx/>
              <a:buNone/>
              <a:defRPr b="1" sz="7300">
                <a:solidFill>
                  <a:srgbClr val="FFFFFF"/>
                </a:solidFill>
              </a:defRPr>
            </a:lvl1pPr>
            <a:lvl2pPr marL="1327112" indent="-717623" algn="ctr">
              <a:lnSpc>
                <a:spcPct val="80000"/>
              </a:lnSpc>
              <a:buFontTx/>
              <a:defRPr b="1" sz="7300">
                <a:solidFill>
                  <a:srgbClr val="FFFFFF"/>
                </a:solidFill>
              </a:defRPr>
            </a:lvl2pPr>
            <a:lvl3pPr marL="2013491" indent="-794511" algn="ctr">
              <a:lnSpc>
                <a:spcPct val="80000"/>
              </a:lnSpc>
              <a:buFontTx/>
              <a:defRPr b="1" sz="7300">
                <a:solidFill>
                  <a:srgbClr val="FFFFFF"/>
                </a:solidFill>
              </a:defRPr>
            </a:lvl3pPr>
            <a:lvl4pPr marL="2755400" indent="-926931" algn="ctr">
              <a:lnSpc>
                <a:spcPct val="80000"/>
              </a:lnSpc>
              <a:buFontTx/>
              <a:defRPr b="1" sz="7300">
                <a:solidFill>
                  <a:srgbClr val="FFFFFF"/>
                </a:solidFill>
              </a:defRPr>
            </a:lvl4pPr>
            <a:lvl5pPr algn="ctr">
              <a:lnSpc>
                <a:spcPct val="80000"/>
              </a:lnSpc>
              <a:buFontTx/>
              <a:defRPr b="1" sz="73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43"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6.xml><?xml version="1.0" encoding="utf-8"?>
<p:sldLayout xmlns:a="http://schemas.openxmlformats.org/drawingml/2006/main" xmlns:r="http://schemas.openxmlformats.org/officeDocument/2006/relationships" xmlns:p="http://schemas.openxmlformats.org/presentationml/2006/main" type="tx" showMasterSp="1" showMasterPhAnim="1">
  <p:cSld name="PAYOFF WIT">
    <p:spTree>
      <p:nvGrpSpPr>
        <p:cNvPr id="1" name=""/>
        <p:cNvGrpSpPr/>
        <p:nvPr/>
      </p:nvGrpSpPr>
      <p:grpSpPr>
        <a:xfrm>
          <a:off x="0" y="0"/>
          <a:ext cx="0" cy="0"/>
          <a:chOff x="0" y="0"/>
          <a:chExt cx="0" cy="0"/>
        </a:xfrm>
      </p:grpSpPr>
      <p:sp>
        <p:nvSpPr>
          <p:cNvPr id="550" name="Title Text"/>
          <p:cNvSpPr txBox="1"/>
          <p:nvPr>
            <p:ph type="title"/>
          </p:nvPr>
        </p:nvSpPr>
        <p:spPr>
          <a:xfrm>
            <a:off x="3051817" y="3425807"/>
            <a:ext cx="11236646" cy="1122141"/>
          </a:xfrm>
          <a:prstGeom prst="rect">
            <a:avLst/>
          </a:prstGeom>
        </p:spPr>
        <p:txBody>
          <a:bodyPr anchor="t"/>
          <a:lstStyle>
            <a:lvl1pPr algn="ctr">
              <a:defRPr sz="7300">
                <a:solidFill>
                  <a:schemeClr val="accent1"/>
                </a:solidFill>
              </a:defRPr>
            </a:lvl1pPr>
          </a:lstStyle>
          <a:p>
            <a:pPr/>
            <a:r>
              <a:t>Title Text</a:t>
            </a:r>
          </a:p>
        </p:txBody>
      </p:sp>
      <p:sp>
        <p:nvSpPr>
          <p:cNvPr id="551" name="Body Level One…"/>
          <p:cNvSpPr txBox="1"/>
          <p:nvPr>
            <p:ph type="body" sz="half" idx="1"/>
          </p:nvPr>
        </p:nvSpPr>
        <p:spPr>
          <a:xfrm>
            <a:off x="3051817" y="4523463"/>
            <a:ext cx="11236646" cy="3862557"/>
          </a:xfrm>
          <a:prstGeom prst="rect">
            <a:avLst/>
          </a:prstGeom>
        </p:spPr>
        <p:txBody>
          <a:bodyPr/>
          <a:lstStyle>
            <a:lvl1pPr marL="0" indent="0" algn="ctr">
              <a:lnSpc>
                <a:spcPct val="80000"/>
              </a:lnSpc>
              <a:buSzTx/>
              <a:buFontTx/>
              <a:buNone/>
              <a:defRPr b="1" sz="7300"/>
            </a:lvl1pPr>
            <a:lvl2pPr marL="1327112" indent="-717623" algn="ctr">
              <a:lnSpc>
                <a:spcPct val="80000"/>
              </a:lnSpc>
              <a:buFontTx/>
              <a:defRPr b="1" sz="7300"/>
            </a:lvl2pPr>
            <a:lvl3pPr marL="2013491" indent="-794511" algn="ctr">
              <a:lnSpc>
                <a:spcPct val="80000"/>
              </a:lnSpc>
              <a:buFontTx/>
              <a:defRPr b="1" sz="7300"/>
            </a:lvl3pPr>
            <a:lvl4pPr marL="2755400" indent="-926931" algn="ctr">
              <a:lnSpc>
                <a:spcPct val="80000"/>
              </a:lnSpc>
              <a:buFontTx/>
              <a:defRPr b="1" sz="7300"/>
            </a:lvl4pPr>
            <a:lvl5pPr algn="ctr">
              <a:lnSpc>
                <a:spcPct val="80000"/>
              </a:lnSpc>
              <a:buFontTx/>
              <a:defRPr b="1" sz="7300"/>
            </a:lvl5pPr>
          </a:lstStyle>
          <a:p>
            <a:pPr/>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7.xml><?xml version="1.0" encoding="utf-8"?>
<p:sldLayout xmlns:a="http://schemas.openxmlformats.org/drawingml/2006/main" xmlns:r="http://schemas.openxmlformats.org/officeDocument/2006/relationships" xmlns:p="http://schemas.openxmlformats.org/presentationml/2006/main" type="tx" showMasterSp="1" showMasterPhAnim="1">
  <p:cSld name="PAYOFF 2 F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1" name="TextBox 1"/>
          <p:cNvSpPr txBox="1"/>
          <p:nvPr/>
        </p:nvSpPr>
        <p:spPr>
          <a:xfrm>
            <a:off x="4095257" y="6480161"/>
            <a:ext cx="6618686"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62" name="TextBox 14"/>
          <p:cNvSpPr txBox="1"/>
          <p:nvPr/>
        </p:nvSpPr>
        <p:spPr>
          <a:xfrm>
            <a:off x="9326098" y="59061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9"/>
          </a:xfrm>
          <a:prstGeom prst="rect">
            <a:avLst/>
          </a:prstGeom>
          <a:ln w="12700">
            <a:miter lim="400000"/>
          </a:ln>
        </p:spPr>
      </p:pic>
      <p:sp>
        <p:nvSpPr>
          <p:cNvPr id="56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8.xml><?xml version="1.0" encoding="utf-8"?>
<p:sldLayout xmlns:a="http://schemas.openxmlformats.org/drawingml/2006/main" xmlns:r="http://schemas.openxmlformats.org/officeDocument/2006/relationships" xmlns:p="http://schemas.openxmlformats.org/presentationml/2006/main" type="tx" showMasterSp="1" showMasterPhAnim="1">
  <p:cSld name="PAYOFF 2 PINK">
    <p:bg>
      <p:bgPr>
        <a:solidFill>
          <a:schemeClr val="accent5"/>
        </a:solidFill>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7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7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9.xml><?xml version="1.0" encoding="utf-8"?>
<p:sldLayout xmlns:a="http://schemas.openxmlformats.org/drawingml/2006/main" xmlns:r="http://schemas.openxmlformats.org/officeDocument/2006/relationships" xmlns:p="http://schemas.openxmlformats.org/presentationml/2006/main" type="tx" showMasterSp="1" showMasterPhAnim="1">
  <p:cSld name="2_PAYOFF 2 PINK">
    <p:bg>
      <p:bgPr>
        <a:solidFill>
          <a:schemeClr val="accent6"/>
        </a:solidFill>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8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8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FOTO2">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1"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0.xml><?xml version="1.0" encoding="utf-8"?>
<p:sldLayout xmlns:a="http://schemas.openxmlformats.org/drawingml/2006/main" xmlns:r="http://schemas.openxmlformats.org/officeDocument/2006/relationships" xmlns:p="http://schemas.openxmlformats.org/presentationml/2006/main" type="tx" showMasterSp="1" showMasterPhAnim="1">
  <p:cSld name="3_PAYOFF 2 PINK">
    <p:bg>
      <p:bgPr>
        <a:solidFill>
          <a:schemeClr val="accent4"/>
        </a:solidFill>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59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9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1.xml><?xml version="1.0" encoding="utf-8"?>
<p:sldLayout xmlns:a="http://schemas.openxmlformats.org/drawingml/2006/main" xmlns:r="http://schemas.openxmlformats.org/officeDocument/2006/relationships" xmlns:p="http://schemas.openxmlformats.org/presentationml/2006/main" type="tx" showMasterSp="1" showMasterPhAnim="1">
  <p:cSld name="4_PAYOFF 2 PINK">
    <p:bg>
      <p:bgPr>
        <a:solidFill>
          <a:schemeClr val="accent3"/>
        </a:solidFill>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0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0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2.xml><?xml version="1.0" encoding="utf-8"?>
<p:sldLayout xmlns:a="http://schemas.openxmlformats.org/drawingml/2006/main" xmlns:r="http://schemas.openxmlformats.org/officeDocument/2006/relationships" xmlns:p="http://schemas.openxmlformats.org/presentationml/2006/main" type="tx" showMasterSp="1" showMasterPhAnim="1">
  <p:cSld name="1_PAYOFF 2 PINK">
    <p:bg>
      <p:bgPr>
        <a:solidFill>
          <a:schemeClr val="accent2"/>
        </a:solidFill>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1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1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3.xml><?xml version="1.0" encoding="utf-8"?>
<p:sldLayout xmlns:a="http://schemas.openxmlformats.org/drawingml/2006/main" xmlns:r="http://schemas.openxmlformats.org/officeDocument/2006/relationships" xmlns:p="http://schemas.openxmlformats.org/presentationml/2006/main" type="tx" showMasterSp="1" showMasterPhAnim="1">
  <p:cSld name="PAYOFF 2 GREEN">
    <p:bg>
      <p:bgPr>
        <a:solidFill>
          <a:schemeClr val="accent1"/>
        </a:solidFill>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2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2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4.xml><?xml version="1.0" encoding="utf-8"?>
<p:sldLayout xmlns:a="http://schemas.openxmlformats.org/drawingml/2006/main" xmlns:r="http://schemas.openxmlformats.org/officeDocument/2006/relationships" xmlns:p="http://schemas.openxmlformats.org/presentationml/2006/main" type="tx" showMasterSp="1" showMasterPhAnim="1">
  <p:cSld name="1_PAYOFF 2 GREEN">
    <p:bg>
      <p:bgPr>
        <a:solidFill>
          <a:srgbClr val="00A9C7"/>
        </a:solidFill>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3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3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5.xml><?xml version="1.0" encoding="utf-8"?>
<p:sldLayout xmlns:a="http://schemas.openxmlformats.org/drawingml/2006/main" xmlns:r="http://schemas.openxmlformats.org/officeDocument/2006/relationships" xmlns:p="http://schemas.openxmlformats.org/presentationml/2006/main" type="tx" showMasterSp="1" showMasterPhAnim="1">
  <p:cSld name="PAYOFF 2 ZWART">
    <p:bg>
      <p:bgPr>
        <a:solidFill>
          <a:srgbClr val="000000"/>
        </a:solidFill>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pPr/>
            <a:r>
              <a:t>           MET ANDERE WOORDEN</a:t>
            </a:r>
          </a:p>
        </p:txBody>
      </p:sp>
      <p:sp>
        <p:nvSpPr>
          <p:cNvPr id="642" name="TextBox 8"/>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spAutoFit/>
          </a:bodyPr>
          <a:lstStyle/>
          <a:p>
            <a:pPr>
              <a:defRPr b="1" sz="7300">
                <a:solidFill>
                  <a:srgbClr val="FFFFFF"/>
                </a:solidFill>
                <a:latin typeface="Arial Narrow"/>
                <a:ea typeface="Arial Narrow"/>
                <a:cs typeface="Arial Narrow"/>
                <a:sym typeface="Arial Narrow"/>
              </a:defRPr>
            </a:pPr>
            <a:r>
              <a:t>	WE DOEN </a:t>
            </a:r>
          </a:p>
          <a:p>
            <a:pPr>
              <a:defRPr b="1" sz="7300">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44"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6.xml><?xml version="1.0" encoding="utf-8"?>
<p:sldLayout xmlns:a="http://schemas.openxmlformats.org/drawingml/2006/main" xmlns:r="http://schemas.openxmlformats.org/officeDocument/2006/relationships" xmlns:p="http://schemas.openxmlformats.org/presentationml/2006/main" type="tx" showMasterSp="1" showMasterPhAnim="1">
  <p:cSld name="END">
    <p:bg>
      <p:bgPr>
        <a:solidFill>
          <a:srgbClr val="000000"/>
        </a:solidFill>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5" cy="1208706"/>
          </a:xfrm>
          <a:prstGeom prst="rect">
            <a:avLst/>
          </a:prstGeom>
          <a:ln w="12700">
            <a:miter lim="400000"/>
          </a:ln>
        </p:spPr>
      </p:pic>
      <p:sp>
        <p:nvSpPr>
          <p:cNvPr id="652"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7.xml><?xml version="1.0" encoding="utf-8"?>
<p:sldLayout xmlns:a="http://schemas.openxmlformats.org/drawingml/2006/main" xmlns:r="http://schemas.openxmlformats.org/officeDocument/2006/relationships" xmlns:p="http://schemas.openxmlformats.org/presentationml/2006/main" type="tx" showMasterSp="1" showMasterPhAnim="1">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8.xml><?xml version="1.0" encoding="utf-8"?>
<p:sldLayout xmlns:a="http://schemas.openxmlformats.org/drawingml/2006/main" xmlns:r="http://schemas.openxmlformats.org/officeDocument/2006/relationships" xmlns:p="http://schemas.openxmlformats.org/presentationml/2006/main" type="tx" showMasterSp="1" showMasterPhAnim="1">
  <p:cSld name="Titel en object">
    <p:spTree>
      <p:nvGrpSpPr>
        <p:cNvPr id="1" name=""/>
        <p:cNvGrpSpPr/>
        <p:nvPr/>
      </p:nvGrpSpPr>
      <p:grpSpPr>
        <a:xfrm>
          <a:off x="0" y="0"/>
          <a:ext cx="0" cy="0"/>
          <a:chOff x="0" y="0"/>
          <a:chExt cx="0" cy="0"/>
        </a:xfrm>
      </p:grpSpPr>
      <p:sp>
        <p:nvSpPr>
          <p:cNvPr id="668" name="Title Text"/>
          <p:cNvSpPr txBox="1"/>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pPr/>
            <a:r>
              <a:t>Title Text</a:t>
            </a:r>
          </a:p>
        </p:txBody>
      </p:sp>
      <p:sp>
        <p:nvSpPr>
          <p:cNvPr id="669" name="Body Level One…"/>
          <p:cNvSpPr txBox="1"/>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4">
              <a:lnSpc>
                <a:spcPts val="3700"/>
              </a:lnSpc>
              <a:buSzPct val="100000"/>
              <a:buChar char="•"/>
              <a:defRPr sz="3200">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670" name="Slide Number"/>
          <p:cNvSpPr txBox="1"/>
          <p:nvPr>
            <p:ph type="sldNum" sz="quarter" idx="2"/>
          </p:nvPr>
        </p:nvSpPr>
        <p:spPr>
          <a:xfrm>
            <a:off x="15361212" y="473109"/>
            <a:ext cx="506546" cy="573915"/>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9.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6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FOTO3">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8"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0.xml><?xml version="1.0" encoding="utf-8"?>
<p:sldLayout xmlns:a="http://schemas.openxmlformats.org/drawingml/2006/main" xmlns:r="http://schemas.openxmlformats.org/officeDocument/2006/relationships" xmlns:p="http://schemas.openxmlformats.org/presentationml/2006/main" type="tx" showMasterSp="1" showMasterPhAnim="1">
  <p:cSld name="Title and Content">
    <p:spTree>
      <p:nvGrpSpPr>
        <p:cNvPr id="1" name=""/>
        <p:cNvGrpSpPr/>
        <p:nvPr/>
      </p:nvGrpSpPr>
      <p:grpSpPr>
        <a:xfrm>
          <a:off x="0" y="0"/>
          <a:ext cx="0" cy="0"/>
          <a:chOff x="0" y="0"/>
          <a:chExt cx="0" cy="0"/>
        </a:xfrm>
      </p:grpSpPr>
      <p:sp>
        <p:nvSpPr>
          <p:cNvPr id="684" name="Title Text"/>
          <p:cNvSpPr txBox="1"/>
          <p:nvPr>
            <p:ph type="title"/>
          </p:nvPr>
        </p:nvSpPr>
        <p:spPr>
          <a:prstGeom prst="rect">
            <a:avLst/>
          </a:prstGeom>
        </p:spPr>
        <p:txBody>
          <a:bodyPr/>
          <a:lstStyle/>
          <a:p>
            <a:pPr/>
            <a:r>
              <a:t>Title Text</a:t>
            </a:r>
          </a:p>
        </p:txBody>
      </p:sp>
      <p:sp>
        <p:nvSpPr>
          <p:cNvPr id="68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1.xml><?xml version="1.0" encoding="utf-8"?>
<p:sldLayout xmlns:a="http://schemas.openxmlformats.org/drawingml/2006/main" xmlns:r="http://schemas.openxmlformats.org/officeDocument/2006/relationships" xmlns:p="http://schemas.openxmlformats.org/presentationml/2006/main" type="tx" showMasterSp="1" showMasterPhAnim="1">
  <p:cSld name="Title Slide">
    <p:spTree>
      <p:nvGrpSpPr>
        <p:cNvPr id="1" name=""/>
        <p:cNvGrpSpPr/>
        <p:nvPr/>
      </p:nvGrpSpPr>
      <p:grpSpPr>
        <a:xfrm>
          <a:off x="0" y="0"/>
          <a:ext cx="0" cy="0"/>
          <a:chOff x="0" y="0"/>
          <a:chExt cx="0" cy="0"/>
        </a:xfrm>
      </p:grpSpPr>
      <p:sp>
        <p:nvSpPr>
          <p:cNvPr id="693" name="Title Text"/>
          <p:cNvSpPr txBox="1"/>
          <p:nvPr>
            <p:ph type="title"/>
          </p:nvPr>
        </p:nvSpPr>
        <p:spPr>
          <a:xfrm>
            <a:off x="1300520" y="3029939"/>
            <a:ext cx="14739225" cy="2090705"/>
          </a:xfrm>
          <a:prstGeom prst="rect">
            <a:avLst/>
          </a:prstGeom>
        </p:spPr>
        <p:txBody>
          <a:bodyPr/>
          <a:lstStyle/>
          <a:p>
            <a:pPr/>
            <a:r>
              <a:t>Title Text</a:t>
            </a:r>
          </a:p>
        </p:txBody>
      </p:sp>
      <p:sp>
        <p:nvSpPr>
          <p:cNvPr id="694" name="Body Level One…"/>
          <p:cNvSpPr txBox="1"/>
          <p:nvPr>
            <p:ph type="body" sz="quarter" idx="1"/>
          </p:nvPr>
        </p:nvSpPr>
        <p:spPr>
          <a:xfrm>
            <a:off x="2601040" y="5527040"/>
            <a:ext cx="12138184" cy="249259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6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FOTO4">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FOTO5">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2"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FOTO6">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79" name="Slide Number"/>
          <p:cNvSpPr txBox="1"/>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 Id="rId25" Type="http://schemas.openxmlformats.org/officeDocument/2006/relationships/slideLayout" Target="../slideLayouts/slideLayout24.xml"/><Relationship Id="rId26" Type="http://schemas.openxmlformats.org/officeDocument/2006/relationships/slideLayout" Target="../slideLayouts/slideLayout25.xml"/><Relationship Id="rId27" Type="http://schemas.openxmlformats.org/officeDocument/2006/relationships/slideLayout" Target="../slideLayouts/slideLayout26.xml"/><Relationship Id="rId28" Type="http://schemas.openxmlformats.org/officeDocument/2006/relationships/slideLayout" Target="../slideLayouts/slideLayout27.xml"/><Relationship Id="rId29" Type="http://schemas.openxmlformats.org/officeDocument/2006/relationships/slideLayout" Target="../slideLayouts/slideLayout28.xml"/><Relationship Id="rId30" Type="http://schemas.openxmlformats.org/officeDocument/2006/relationships/slideLayout" Target="../slideLayouts/slideLayout29.xml"/><Relationship Id="rId31" Type="http://schemas.openxmlformats.org/officeDocument/2006/relationships/slideLayout" Target="../slideLayouts/slideLayout30.xml"/><Relationship Id="rId32" Type="http://schemas.openxmlformats.org/officeDocument/2006/relationships/slideLayout" Target="../slideLayouts/slideLayout31.xml"/><Relationship Id="rId33" Type="http://schemas.openxmlformats.org/officeDocument/2006/relationships/slideLayout" Target="../slideLayouts/slideLayout32.xml"/><Relationship Id="rId34" Type="http://schemas.openxmlformats.org/officeDocument/2006/relationships/slideLayout" Target="../slideLayouts/slideLayout33.xml"/><Relationship Id="rId35" Type="http://schemas.openxmlformats.org/officeDocument/2006/relationships/slideLayout" Target="../slideLayouts/slideLayout34.xml"/><Relationship Id="rId36" Type="http://schemas.openxmlformats.org/officeDocument/2006/relationships/slideLayout" Target="../slideLayouts/slideLayout35.xml"/><Relationship Id="rId37" Type="http://schemas.openxmlformats.org/officeDocument/2006/relationships/slideLayout" Target="../slideLayouts/slideLayout36.xml"/><Relationship Id="rId38" Type="http://schemas.openxmlformats.org/officeDocument/2006/relationships/slideLayout" Target="../slideLayouts/slideLayout37.xml"/><Relationship Id="rId39" Type="http://schemas.openxmlformats.org/officeDocument/2006/relationships/slideLayout" Target="../slideLayouts/slideLayout38.xml"/><Relationship Id="rId40" Type="http://schemas.openxmlformats.org/officeDocument/2006/relationships/slideLayout" Target="../slideLayouts/slideLayout39.xml"/><Relationship Id="rId41" Type="http://schemas.openxmlformats.org/officeDocument/2006/relationships/slideLayout" Target="../slideLayouts/slideLayout40.xml"/><Relationship Id="rId42" Type="http://schemas.openxmlformats.org/officeDocument/2006/relationships/slideLayout" Target="../slideLayouts/slideLayout41.xml"/><Relationship Id="rId43" Type="http://schemas.openxmlformats.org/officeDocument/2006/relationships/slideLayout" Target="../slideLayouts/slideLayout42.xml"/><Relationship Id="rId44" Type="http://schemas.openxmlformats.org/officeDocument/2006/relationships/slideLayout" Target="../slideLayouts/slideLayout43.xml"/><Relationship Id="rId45" Type="http://schemas.openxmlformats.org/officeDocument/2006/relationships/slideLayout" Target="../slideLayouts/slideLayout44.xml"/><Relationship Id="rId46" Type="http://schemas.openxmlformats.org/officeDocument/2006/relationships/slideLayout" Target="../slideLayouts/slideLayout45.xml"/><Relationship Id="rId47" Type="http://schemas.openxmlformats.org/officeDocument/2006/relationships/slideLayout" Target="../slideLayouts/slideLayout46.xml"/><Relationship Id="rId48" Type="http://schemas.openxmlformats.org/officeDocument/2006/relationships/slideLayout" Target="../slideLayouts/slideLayout47.xml"/><Relationship Id="rId49" Type="http://schemas.openxmlformats.org/officeDocument/2006/relationships/slideLayout" Target="../slideLayouts/slideLayout48.xml"/><Relationship Id="rId50" Type="http://schemas.openxmlformats.org/officeDocument/2006/relationships/slideLayout" Target="../slideLayouts/slideLayout49.xml"/><Relationship Id="rId51" Type="http://schemas.openxmlformats.org/officeDocument/2006/relationships/slideLayout" Target="../slideLayouts/slideLayout50.xml"/><Relationship Id="rId52" Type="http://schemas.openxmlformats.org/officeDocument/2006/relationships/slideLayout" Target="../slideLayouts/slideLayout51.xml"/><Relationship Id="rId53" Type="http://schemas.openxmlformats.org/officeDocument/2006/relationships/slideLayout" Target="../slideLayouts/slideLayout52.xml"/><Relationship Id="rId54" Type="http://schemas.openxmlformats.org/officeDocument/2006/relationships/slideLayout" Target="../slideLayouts/slideLayout53.xml"/><Relationship Id="rId55" Type="http://schemas.openxmlformats.org/officeDocument/2006/relationships/slideLayout" Target="../slideLayouts/slideLayout54.xml"/><Relationship Id="rId56" Type="http://schemas.openxmlformats.org/officeDocument/2006/relationships/slideLayout" Target="../slideLayouts/slideLayout55.xml"/><Relationship Id="rId57" Type="http://schemas.openxmlformats.org/officeDocument/2006/relationships/slideLayout" Target="../slideLayouts/slideLayout56.xml"/><Relationship Id="rId58" Type="http://schemas.openxmlformats.org/officeDocument/2006/relationships/slideLayout" Target="../slideLayouts/slideLayout57.xml"/><Relationship Id="rId59" Type="http://schemas.openxmlformats.org/officeDocument/2006/relationships/slideLayout" Target="../slideLayouts/slideLayout58.xml"/><Relationship Id="rId60" Type="http://schemas.openxmlformats.org/officeDocument/2006/relationships/slideLayout" Target="../slideLayouts/slideLayout59.xml"/><Relationship Id="rId61" Type="http://schemas.openxmlformats.org/officeDocument/2006/relationships/slideLayout" Target="../slideLayouts/slideLayout60.xml"/><Relationship Id="rId62"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1192212" y="519112"/>
            <a:ext cx="14955841" cy="1885952"/>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nchor="ctr">
            <a:normAutofit fontScale="100000" lnSpcReduction="0"/>
          </a:bodyPr>
          <a:lstStyle/>
          <a:p>
            <a:pPr/>
            <a:r>
              <a:t>Title Text</a:t>
            </a:r>
          </a:p>
        </p:txBody>
      </p:sp>
      <p:sp>
        <p:nvSpPr>
          <p:cNvPr id="3" name="Body Level One…"/>
          <p:cNvSpPr txBox="1"/>
          <p:nvPr>
            <p:ph type="body" idx="1"/>
          </p:nvPr>
        </p:nvSpPr>
        <p:spPr>
          <a:xfrm>
            <a:off x="1192212" y="2597150"/>
            <a:ext cx="14955841" cy="6188077"/>
          </a:xfrm>
          <a:prstGeom prst="rect">
            <a:avLst/>
          </a:prstGeom>
          <a:ln w="12700">
            <a:miter lim="400000"/>
          </a:ln>
          <a:extLst>
            <a:ext uri="{C572A759-6A51-4108-AA02-DFA0A04FC94B}">
              <ma14:wrappingTextBoxFlag xmlns:ma14="http://schemas.microsoft.com/office/mac/drawingml/2011/main" val="1"/>
            </a:ext>
          </a:extLst>
        </p:spPr>
        <p:txBody>
          <a:bodyPr lIns="45710" tIns="45710" rIns="45710" bIns="4571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2427187" y="9040141"/>
            <a:ext cx="506545" cy="573915"/>
          </a:xfrm>
          <a:prstGeom prst="rect">
            <a:avLst/>
          </a:prstGeom>
          <a:ln w="12700">
            <a:miter lim="400000"/>
          </a:ln>
        </p:spPr>
        <p:txBody>
          <a:bodyPr wrap="none" lIns="77406" tIns="77406" rIns="77406" bIns="77406">
            <a:spAutoFit/>
          </a:bodyPr>
          <a:lstStyle>
            <a:lvl1pPr>
              <a:defRPr>
                <a:latin typeface="Arial Unicode MS"/>
                <a:ea typeface="Arial Unicode MS"/>
                <a:cs typeface="Arial Unicode MS"/>
                <a:sym typeface="Arial Unicode MS"/>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Lst>
  <p:transition xmlns:p14="http://schemas.microsoft.com/office/powerpoint/2010/main" spd="med" advClick="1"/>
  <p:txStyles>
    <p:titleStyle>
      <a:lvl1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b="1" baseline="0" cap="all" i="0" spc="0" strike="noStrike" sz="6000" u="none">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3pPr>
      <a:lvl4pPr marL="2285583"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b="0" baseline="0" cap="none" i="0" spc="0" strike="noStrike" sz="3600" u="none">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6pPr>
      <a:lvl7pPr marL="4114050"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7pPr>
      <a:lvl8pPr marL="4723538"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b="0" baseline="0" cap="none" i="0" spc="0" strike="noStrike" sz="3600" u="none">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b="0" baseline="0" cap="none" i="0" spc="0" strike="noStrike" sz="2400" u="none">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8.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0.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image" Target="../media/image19.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23.png"/><Relationship Id="rId3" Type="http://schemas.openxmlformats.org/officeDocument/2006/relationships/hyperlink" Target="http://tinyurl.com/soaringpaas"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 Id="rId3" Type="http://schemas.openxmlformats.org/officeDocument/2006/relationships/image" Target="../media/image2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5.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image" Target="../media/image8.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6.png"/><Relationship Id="rId3" Type="http://schemas.openxmlformats.org/officeDocument/2006/relationships/image" Target="../media/image27.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8.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29.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image" Target="../media/image30.png"/><Relationship Id="rId4" Type="http://schemas.openxmlformats.org/officeDocument/2006/relationships/image" Target="../media/image31.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32.png"/><Relationship Id="rId3" Type="http://schemas.openxmlformats.org/officeDocument/2006/relationships/image" Target="../media/image3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hyperlink" Target="http://104.155.85.98/soacs/soa-infra/services/aced-cloud-demo/ProposedActsService/ProposedActsService?wsdl" TargetMode="External"/><Relationship Id="rId3" Type="http://schemas.openxmlformats.org/officeDocument/2006/relationships/hyperlink" Target="https://mobileportalsetrial1304dev-mcsdem0001.mobileenv.us2.oraclecloud.com/mobile/custom/artistapi" TargetMode="External"/><Relationship Id="rId4" Type="http://schemas.openxmlformats.org/officeDocument/2006/relationships/hyperlink" Target="https://frontend-metcsgse00739.apaas.us2.oraclecloud.com/" TargetMode="External"/><Relationship Id="rId5" Type="http://schemas.openxmlformats.org/officeDocument/2006/relationships/hyperlink" Target="https://artist-enricher-api-lucasjellema.apaas.em2.oraclecloud.com/artists/get?artist=madonna" TargetMode="External"/><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png"/><Relationship Id="rId16" Type="http://schemas.openxmlformats.org/officeDocument/2006/relationships/image" Target="../media/image44.png"/><Relationship Id="rId17" Type="http://schemas.openxmlformats.org/officeDocument/2006/relationships/image" Target="../media/image45.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8" Type="http://schemas.openxmlformats.org/officeDocument/2006/relationships/image" Target="../media/image5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104.155.85.98/ics/integration/flowsvc/soap/PROPOSENEWACTFOR_SOAP/v01/?wsdl" TargetMode="External"/><Relationship Id="rId5" Type="http://schemas.openxmlformats.org/officeDocument/2006/relationships/image" Target="../media/image5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ics/integration/flowsvc/soap/PROPOSENEWACTFOR_SOAP/v01/?wsdl" TargetMode="External"/><Relationship Id="rId4" Type="http://schemas.openxmlformats.org/officeDocument/2006/relationships/image" Target="../media/image52.png"/><Relationship Id="rId5" Type="http://schemas.openxmlformats.org/officeDocument/2006/relationships/hyperlink" Target="http://104.155.85.98/soacs/soa-infra/services/aced-cloud-demo/ProposedActsService/ProposedActsService?wsdl" TargetMode="Externa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9.jpeg"/><Relationship Id="rId3" Type="http://schemas.openxmlformats.org/officeDocument/2006/relationships/image" Target="../media/image9.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3.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5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 Id="rId3" Type="http://schemas.openxmlformats.org/officeDocument/2006/relationships/image" Target="../media/image57.png"/><Relationship Id="rId4" Type="http://schemas.openxmlformats.org/officeDocument/2006/relationships/image" Target="../media/image58.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5.xml"/></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mobileportalsetrial1304dev-mcsdem0001.mobileenv.us2.oraclecloud.com/mobile/custom/artistapi" TargetMode="External"/><Relationship Id="rId5" Type="http://schemas.openxmlformats.org/officeDocument/2006/relationships/hyperlink" Target="https://frontend-metcsgse00739.apaas.us2.oraclecloud.com/" TargetMode="External"/><Relationship Id="rId6" Type="http://schemas.openxmlformats.org/officeDocument/2006/relationships/hyperlink" Target="https://artist-enricher-api-lucasjellema.apaas.em2.oraclecloud.com/artists/get?artist=madonna" TargetMode="External"/><Relationship Id="rId7" Type="http://schemas.openxmlformats.org/officeDocument/2006/relationships/hyperlink" Target="http://104.155.85.98/ics/integration/flowsvc/soap/PROPOSENEWACTFOR_SOAP/v01/?wsdl" TargetMode="External"/><Relationship Id="rId8" Type="http://schemas.openxmlformats.org/officeDocument/2006/relationships/image" Target="../media/image34.png"/><Relationship Id="rId9" Type="http://schemas.openxmlformats.org/officeDocument/2006/relationships/image" Target="../media/image52.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59.png"/><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jpeg"/><Relationship Id="rId10" Type="http://schemas.openxmlformats.org/officeDocument/2006/relationships/image" Target="../media/image60.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0.png"/><Relationship Id="rId3" Type="http://schemas.openxmlformats.org/officeDocument/2006/relationships/hyperlink" Target="http://104.155.85.98/soacs/soa-infra/services/aced-cloud-demo/ProposedActsService/ProposedActsService?wsdl" TargetMode="External"/><Relationship Id="rId4" Type="http://schemas.openxmlformats.org/officeDocument/2006/relationships/hyperlink" Target="https://artist-enricher-api-lucasjellema.apaas.em2.oraclecloud.com/artists/get?artist=madonna" TargetMode="External"/><Relationship Id="rId5" Type="http://schemas.openxmlformats.org/officeDocument/2006/relationships/image" Target="../media/image39.png"/><Relationship Id="rId6" Type="http://schemas.openxmlformats.org/officeDocument/2006/relationships/hyperlink" Target="http://104.155.85.98/ics/integration/flowsvc/soap/PROPOSENEWACTFOR_SOAP/v01/?wsdl" TargetMode="External"/><Relationship Id="rId7" Type="http://schemas.openxmlformats.org/officeDocument/2006/relationships/image" Target="../media/image40.png"/><Relationship Id="rId8" Type="http://schemas.openxmlformats.org/officeDocument/2006/relationships/image" Target="../media/image41.png"/><Relationship Id="rId9" Type="http://schemas.openxmlformats.org/officeDocument/2006/relationships/image" Target="../media/image42.png"/><Relationship Id="rId10" Type="http://schemas.openxmlformats.org/officeDocument/2006/relationships/image" Target="../media/image43.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6" Type="http://schemas.openxmlformats.org/officeDocument/2006/relationships/image" Target="../media/image19.jpeg"/><Relationship Id="rId7" Type="http://schemas.openxmlformats.org/officeDocument/2006/relationships/image" Target="../media/image10.png"/><Relationship Id="rId8" Type="http://schemas.openxmlformats.org/officeDocument/2006/relationships/image" Target="../media/image11.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2.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3.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4" name="Title 1"/>
          <p:cNvSpPr txBox="1"/>
          <p:nvPr>
            <p:ph type="title"/>
          </p:nvPr>
        </p:nvSpPr>
        <p:spPr>
          <a:xfrm>
            <a:off x="1192143" y="2571563"/>
            <a:ext cx="14955979" cy="1290588"/>
          </a:xfrm>
          <a:prstGeom prst="rect">
            <a:avLst/>
          </a:prstGeom>
        </p:spPr>
        <p:txBody>
          <a:bodyPr/>
          <a:lstStyle/>
          <a:p>
            <a:pPr defTabSz="122872">
              <a:defRPr sz="2640">
                <a:solidFill>
                  <a:srgbClr val="FF0000"/>
                </a:solidFill>
              </a:defRPr>
            </a:pPr>
            <a:r>
              <a:t>World record Soaring trough the clouds</a:t>
            </a:r>
            <a:br/>
            <a:r>
              <a:rPr sz="1920"/>
              <a:t>LIve demo of </a:t>
            </a:r>
            <a:br>
              <a:rPr sz="1920"/>
            </a:br>
            <a:r>
              <a:rPr sz="3200"/>
              <a:t>19</a:t>
            </a:r>
            <a:r>
              <a:rPr sz="1920"/>
              <a:t> </a:t>
            </a:r>
            <a:br>
              <a:rPr sz="1920"/>
            </a:br>
            <a:r>
              <a:rPr sz="1920"/>
              <a:t>Oracle Public cloud services</a:t>
            </a:r>
          </a:p>
        </p:txBody>
      </p:sp>
      <p:sp>
        <p:nvSpPr>
          <p:cNvPr id="705" name="Text Placeholder 2"/>
          <p:cNvSpPr txBox="1"/>
          <p:nvPr>
            <p:ph type="body" sz="quarter" idx="1"/>
          </p:nvPr>
        </p:nvSpPr>
        <p:spPr>
          <a:xfrm>
            <a:off x="1192143" y="7025640"/>
            <a:ext cx="14955979" cy="2118363"/>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3" t="0" r="0" b="0"/>
          <a:stretch>
            <a:fillRect/>
          </a:stretch>
        </p:blipFill>
        <p:spPr>
          <a:xfrm>
            <a:off x="12296057" y="7819870"/>
            <a:ext cx="4830853" cy="1621353"/>
          </a:xfrm>
          <a:custGeom>
            <a:avLst/>
            <a:gdLst/>
            <a:ahLst/>
            <a:cxnLst>
              <a:cxn ang="0">
                <a:pos x="wd2" y="hd2"/>
              </a:cxn>
              <a:cxn ang="5400000">
                <a:pos x="wd2" y="hd2"/>
              </a:cxn>
              <a:cxn ang="10800000">
                <a:pos x="wd2" y="hd2"/>
              </a:cxn>
              <a:cxn ang="16200000">
                <a:pos x="wd2" y="hd2"/>
              </a:cxn>
            </a:cxnLst>
            <a:rect l="0" t="0" r="r" b="b"/>
            <a:pathLst>
              <a:path w="20879" h="20713" fill="norm" stroke="1"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6"/>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6"/>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4" name="Title 3"/>
          <p:cNvSpPr txBox="1"/>
          <p:nvPr>
            <p:ph type="title"/>
          </p:nvPr>
        </p:nvSpPr>
        <p:spPr>
          <a:xfrm>
            <a:off x="977769" y="843460"/>
            <a:ext cx="12883040" cy="1346291"/>
          </a:xfrm>
          <a:prstGeom prst="rect">
            <a:avLst/>
          </a:prstGeom>
        </p:spPr>
        <p:txBody>
          <a:bodyPr/>
          <a:lstStyle/>
          <a:p>
            <a:pPr/>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7" name="Title 1"/>
          <p:cNvSpPr txBox="1"/>
          <p:nvPr>
            <p:ph type="title"/>
          </p:nvPr>
        </p:nvSpPr>
        <p:spPr>
          <a:xfrm>
            <a:off x="867013" y="780345"/>
            <a:ext cx="15859727" cy="1408001"/>
          </a:xfrm>
          <a:prstGeom prst="rect">
            <a:avLst/>
          </a:prstGeom>
        </p:spPr>
        <p:txBody>
          <a:bodyPr/>
          <a:lstStyle/>
          <a:p>
            <a:pPr/>
            <a:r>
              <a:t>Open Task</a:t>
            </a:r>
          </a:p>
        </p:txBody>
      </p:sp>
      <p:sp>
        <p:nvSpPr>
          <p:cNvPr id="858" name="Content Placeholder 2"/>
          <p:cNvSpPr txBox="1"/>
          <p:nvPr>
            <p:ph type="body" idx="1"/>
          </p:nvPr>
        </p:nvSpPr>
        <p:spPr>
          <a:xfrm>
            <a:off x="867012" y="2521338"/>
            <a:ext cx="15572104" cy="6861562"/>
          </a:xfrm>
          <a:prstGeom prst="rect">
            <a:avLst/>
          </a:prstGeom>
        </p:spPr>
        <p:txBody>
          <a:bodyPr/>
          <a:lstStyle/>
          <a:p>
            <a:pPr/>
          </a:p>
        </p:txBody>
      </p:sp>
      <p:pic>
        <p:nvPicPr>
          <p:cNvPr id="859" name="Picture 3" descr="Picture 3"/>
          <p:cNvPicPr>
            <a:picLocks noChangeAspect="1"/>
          </p:cNvPicPr>
          <p:nvPr/>
        </p:nvPicPr>
        <p:blipFill>
          <a:blip r:embed="rId2">
            <a:extLst/>
          </a:blip>
          <a:stretch>
            <a:fillRect/>
          </a:stretch>
        </p:blipFill>
        <p:spPr>
          <a:xfrm>
            <a:off x="-3" y="961700"/>
            <a:ext cx="17340266" cy="7830202"/>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1" name="Title 1"/>
          <p:cNvSpPr txBox="1"/>
          <p:nvPr>
            <p:ph type="title"/>
          </p:nvPr>
        </p:nvSpPr>
        <p:spPr>
          <a:xfrm>
            <a:off x="977769" y="843460"/>
            <a:ext cx="12883040" cy="1346291"/>
          </a:xfrm>
          <a:prstGeom prst="rect">
            <a:avLst/>
          </a:prstGeom>
        </p:spPr>
        <p:txBody>
          <a:bodyPr/>
          <a:lstStyle/>
          <a:p>
            <a:pPr/>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5"/>
            <a:ext cx="14498638" cy="6861179"/>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4" name="Title 1"/>
          <p:cNvSpPr txBox="1"/>
          <p:nvPr>
            <p:ph type="title"/>
          </p:nvPr>
        </p:nvSpPr>
        <p:spPr>
          <a:xfrm>
            <a:off x="867013" y="780345"/>
            <a:ext cx="15859727" cy="1408001"/>
          </a:xfrm>
          <a:prstGeom prst="rect">
            <a:avLst/>
          </a:prstGeom>
        </p:spPr>
        <p:txBody>
          <a:bodyPr/>
          <a:lstStyle/>
          <a:p>
            <a:pPr/>
            <a:r>
              <a:t>Approve task</a:t>
            </a:r>
          </a:p>
        </p:txBody>
      </p:sp>
      <p:sp>
        <p:nvSpPr>
          <p:cNvPr id="865" name="Content Placeholder 2"/>
          <p:cNvSpPr txBox="1"/>
          <p:nvPr>
            <p:ph type="body" idx="1"/>
          </p:nvPr>
        </p:nvSpPr>
        <p:spPr>
          <a:xfrm>
            <a:off x="867012" y="2521338"/>
            <a:ext cx="15572104" cy="6861562"/>
          </a:xfrm>
          <a:prstGeom prst="rect">
            <a:avLst/>
          </a:prstGeom>
        </p:spPr>
        <p:txBody>
          <a:bodyPr/>
          <a:lstStyle/>
          <a:p>
            <a:pPr/>
          </a:p>
        </p:txBody>
      </p:sp>
      <p:pic>
        <p:nvPicPr>
          <p:cNvPr id="866" name="Picture 3" descr="Picture 3"/>
          <p:cNvPicPr>
            <a:picLocks noChangeAspect="1"/>
          </p:cNvPicPr>
          <p:nvPr/>
        </p:nvPicPr>
        <p:blipFill>
          <a:blip r:embed="rId2">
            <a:extLst/>
          </a:blip>
          <a:stretch>
            <a:fillRect/>
          </a:stretch>
        </p:blipFill>
        <p:spPr>
          <a:xfrm>
            <a:off x="-3" y="961700"/>
            <a:ext cx="17340266" cy="7830202"/>
          </a:xfrm>
          <a:prstGeom prst="rect">
            <a:avLst/>
          </a:prstGeom>
          <a:ln w="12700">
            <a:miter lim="400000"/>
          </a:ln>
        </p:spPr>
      </p:pic>
      <p:sp>
        <p:nvSpPr>
          <p:cNvPr id="867" name="Straight Arrow Connector 5"/>
          <p:cNvSpPr/>
          <p:nvPr/>
        </p:nvSpPr>
        <p:spPr>
          <a:xfrm flipV="1">
            <a:off x="634179" y="1742849"/>
            <a:ext cx="717759" cy="458544"/>
          </a:xfrm>
          <a:prstGeom prst="line">
            <a:avLst/>
          </a:prstGeom>
          <a:ln w="19050">
            <a:solidFill>
              <a:schemeClr val="accent1"/>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9" name="Title 1"/>
          <p:cNvSpPr txBox="1"/>
          <p:nvPr>
            <p:ph type="title"/>
          </p:nvPr>
        </p:nvSpPr>
        <p:spPr>
          <a:xfrm>
            <a:off x="977769" y="843460"/>
            <a:ext cx="12883040" cy="1346291"/>
          </a:xfrm>
          <a:prstGeom prst="rect">
            <a:avLst/>
          </a:prstGeom>
        </p:spPr>
        <p:txBody>
          <a:bodyPr/>
          <a:lstStyle/>
          <a:p>
            <a:pPr/>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2" name="Title 1"/>
          <p:cNvSpPr txBox="1"/>
          <p:nvPr>
            <p:ph type="title"/>
          </p:nvPr>
        </p:nvSpPr>
        <p:spPr>
          <a:xfrm>
            <a:off x="977769" y="843460"/>
            <a:ext cx="12883040" cy="1346291"/>
          </a:xfrm>
          <a:prstGeom prst="rect">
            <a:avLst/>
          </a:prstGeom>
        </p:spPr>
        <p:txBody>
          <a:bodyPr/>
          <a:lstStyle/>
          <a:p>
            <a:pPr defTabSz="1097080">
              <a:defRPr sz="4800"/>
            </a:pPr>
            <a:r>
              <a:t>Activate Social media</a:t>
            </a:r>
            <a:br/>
            <a:r>
              <a:t>Twitter, Email, Google  Docs</a:t>
            </a:r>
          </a:p>
        </p:txBody>
      </p:sp>
      <p:sp>
        <p:nvSpPr>
          <p:cNvPr id="873" name="Text Placeholder 2"/>
          <p:cNvSpPr txBox="1"/>
          <p:nvPr>
            <p:ph type="body" idx="1"/>
          </p:nvPr>
        </p:nvSpPr>
        <p:spPr>
          <a:xfrm>
            <a:off x="1917700" y="2603498"/>
            <a:ext cx="11942765" cy="5727705"/>
          </a:xfrm>
          <a:prstGeom prst="rect">
            <a:avLst/>
          </a:prstGeom>
        </p:spPr>
        <p:txBody>
          <a:bodyPr/>
          <a:lstStyle/>
          <a:p>
            <a:pPr/>
            <a:r>
              <a:t>@Danilo: screenshot of Tweet, Email and OSSI outcome</a:t>
            </a:r>
          </a:p>
          <a:p>
            <a:pPr/>
            <a:r>
              <a:t>Demo:</a:t>
            </a:r>
          </a:p>
          <a:p>
            <a:pPr lvl="1" marL="914231" indent="-304743">
              <a:spcBef>
                <a:spcPts val="600"/>
              </a:spcBef>
              <a:defRPr sz="3100"/>
            </a:pPr>
            <a:r>
              <a:t>Show the tweet that is published to announce the newly registered artist proposal. </a:t>
            </a:r>
          </a:p>
          <a:p>
            <a:pPr lvl="1" marL="914231" indent="-304743">
              <a:spcBef>
                <a:spcPts val="600"/>
              </a:spcBef>
              <a:defRPr sz="3100"/>
            </a:pPr>
            <a:r>
              <a:t>Show the email on Gmail with the newly accepted proposal</a:t>
            </a:r>
          </a:p>
          <a:p>
            <a:pPr lvl="1" marL="914231" indent="-304743">
              <a:spcBef>
                <a:spcPts val="600"/>
              </a:spcBef>
              <a:defRPr sz="3100"/>
            </a:pPr>
            <a:r>
              <a:t>Show the result of whatever we can make OSSI do in response to the new artist proposal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5" name="Title 1"/>
          <p:cNvSpPr txBox="1"/>
          <p:nvPr>
            <p:ph type="title"/>
          </p:nvPr>
        </p:nvSpPr>
        <p:spPr>
          <a:xfrm>
            <a:off x="977769" y="843460"/>
            <a:ext cx="14373067" cy="1346291"/>
          </a:xfrm>
          <a:prstGeom prst="rect">
            <a:avLst/>
          </a:prstGeom>
        </p:spPr>
        <p:txBody>
          <a:bodyPr/>
          <a:lstStyle>
            <a:lvl1pPr defTabSz="1097080">
              <a:defRPr sz="4800"/>
            </a:lvl1pPr>
          </a:lstStyle>
          <a:p>
            <a:pPr/>
            <a:r>
              <a:t>Conference Artist Proposals Portal with the new proposal and artist enrichment</a:t>
            </a:r>
          </a:p>
        </p:txBody>
      </p:sp>
      <p:pic>
        <p:nvPicPr>
          <p:cNvPr id="876" name="zGZALbDimoahj2bFO0fjVurPXzCpR82M7UCPQ77DGr8p7crJr27thVDQ2mtj1XoqsyQ9vRNHGjyXAgVMs4KgQeAY6FfvazNBtZM7Punffw56JZ1P4OMVtNfFIvvBTUA2qT0gLSZt.png" descr="zGZALbDimoahj2bFO0fjVurPXzCpR82M7UCPQ77DGr8p7crJr27thVDQ2mtj1XoqsyQ9vRNHGjyXAgVMs4KgQeAY6FfvazNBtZM7Punffw56JZ1P4OMVtNfFIvvBTUA2qT0gLSZt.png"/>
          <p:cNvPicPr>
            <a:picLocks noChangeAspect="1"/>
          </p:cNvPicPr>
          <p:nvPr/>
        </p:nvPicPr>
        <p:blipFill>
          <a:blip r:embed="rId2">
            <a:extLst/>
          </a:blip>
          <a:stretch>
            <a:fillRect/>
          </a:stretch>
        </p:blipFill>
        <p:spPr>
          <a:xfrm>
            <a:off x="2467908" y="2165312"/>
            <a:ext cx="12399684" cy="7339063"/>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78" name="Picture 1" descr="Picture 1"/>
          <p:cNvPicPr>
            <a:picLocks noChangeAspect="1"/>
          </p:cNvPicPr>
          <p:nvPr/>
        </p:nvPicPr>
        <p:blipFill>
          <a:blip r:embed="rId2">
            <a:extLst/>
          </a:blip>
          <a:stretch>
            <a:fillRect/>
          </a:stretch>
        </p:blipFill>
        <p:spPr>
          <a:xfrm>
            <a:off x="977769" y="1996480"/>
            <a:ext cx="9778213" cy="7100413"/>
          </a:xfrm>
          <a:prstGeom prst="rect">
            <a:avLst/>
          </a:prstGeom>
          <a:ln w="12700">
            <a:miter lim="400000"/>
          </a:ln>
          <a:effectLst>
            <a:outerShdw sx="100000" sy="100000" kx="0" ky="0" algn="b" rotWithShape="0" blurRad="292100" dist="139700" dir="2700000">
              <a:srgbClr val="333333">
                <a:alpha val="64999"/>
              </a:srgbClr>
            </a:outerShdw>
          </a:effectLst>
        </p:spPr>
      </p:pic>
      <p:sp>
        <p:nvSpPr>
          <p:cNvPr id="879" name="Title 1"/>
          <p:cNvSpPr txBox="1"/>
          <p:nvPr>
            <p:ph type="title"/>
          </p:nvPr>
        </p:nvSpPr>
        <p:spPr>
          <a:xfrm>
            <a:off x="977770" y="843460"/>
            <a:ext cx="15730812" cy="1346291"/>
          </a:xfrm>
          <a:prstGeom prst="rect">
            <a:avLst/>
          </a:prstGeom>
        </p:spPr>
        <p:txBody>
          <a:bodyPr/>
          <a:lstStyle/>
          <a:p>
            <a:pPr/>
            <a:r>
              <a:t>Live Endpoints &amp; Resources for you to access</a:t>
            </a:r>
          </a:p>
        </p:txBody>
      </p:sp>
      <p:sp>
        <p:nvSpPr>
          <p:cNvPr id="880" name="TextBox 2">
            <a:hlinkClick r:id="rId3" invalidUrl="" action="" tgtFrame="" tooltip="" history="1" highlightClick="0" endSnd="0"/>
          </p:cNvPr>
          <p:cNvSpPr txBox="1"/>
          <p:nvPr/>
        </p:nvSpPr>
        <p:spPr>
          <a:xfrm>
            <a:off x="9189718" y="2377438"/>
            <a:ext cx="7403189" cy="764537"/>
          </a:xfrm>
          <a:prstGeom prst="rect">
            <a:avLst/>
          </a:prstGeom>
          <a:solidFill>
            <a:srgbClr val="BDE4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4400">
                <a:latin typeface="Berlin Sans FB"/>
                <a:ea typeface="Berlin Sans FB"/>
                <a:cs typeface="Berlin Sans FB"/>
                <a:sym typeface="Berlin Sans FB"/>
              </a:defRPr>
            </a:pPr>
            <a:r>
              <a:t>http://tinyurl.com/</a:t>
            </a:r>
            <a:r>
              <a:t>soaringpaas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2" name="Title 1"/>
          <p:cNvSpPr txBox="1"/>
          <p:nvPr>
            <p:ph type="title"/>
          </p:nvPr>
        </p:nvSpPr>
        <p:spPr>
          <a:xfrm>
            <a:off x="977769" y="843460"/>
            <a:ext cx="14927249" cy="1346291"/>
          </a:xfrm>
          <a:prstGeom prst="rect">
            <a:avLst/>
          </a:prstGeom>
        </p:spPr>
        <p:txBody>
          <a:bodyPr/>
          <a:lstStyle>
            <a:lvl1pPr defTabSz="1097080">
              <a:defRPr sz="4800"/>
            </a:lvl1pPr>
          </a:lstStyle>
          <a:p>
            <a:pPr/>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7" y="2218040"/>
            <a:ext cx="12680672" cy="667592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7" name="Title 1"/>
          <p:cNvSpPr txBox="1"/>
          <p:nvPr>
            <p:ph type="title"/>
          </p:nvPr>
        </p:nvSpPr>
        <p:spPr>
          <a:xfrm>
            <a:off x="977771" y="843460"/>
            <a:ext cx="12883037" cy="1346291"/>
          </a:xfrm>
          <a:prstGeom prst="rect">
            <a:avLst/>
          </a:prstGeom>
        </p:spPr>
        <p:txBody>
          <a:bodyPr/>
          <a:lstStyle/>
          <a:p>
            <a:pPr/>
            <a:r>
              <a:t>Do it yourself</a:t>
            </a:r>
          </a:p>
        </p:txBody>
      </p:sp>
      <p:sp>
        <p:nvSpPr>
          <p:cNvPr id="888" name="Text Placeholder 2"/>
          <p:cNvSpPr txBox="1"/>
          <p:nvPr>
            <p:ph type="body" idx="1"/>
          </p:nvPr>
        </p:nvSpPr>
        <p:spPr>
          <a:xfrm>
            <a:off x="1917700" y="2603500"/>
            <a:ext cx="11942765" cy="5727702"/>
          </a:xfrm>
          <a:prstGeom prst="rect">
            <a:avLst/>
          </a:prstGeom>
        </p:spPr>
        <p:txBody>
          <a:bodyPr/>
          <a:lstStyle/>
          <a:p>
            <a:pPr/>
            <a:r>
              <a:t>Download the MAX Application from the Apple Store or Google Play</a:t>
            </a:r>
          </a:p>
          <a:p>
            <a:pPr/>
            <a:r>
              <a:t>Read the QR code</a:t>
            </a:r>
          </a:p>
          <a:p>
            <a:pPr/>
            <a:r>
              <a:t>Login with </a:t>
            </a:r>
            <a:r>
              <a:t>Mobileuser / soaringOOW17</a:t>
            </a:r>
          </a:p>
        </p:txBody>
      </p:sp>
      <p:pic>
        <p:nvPicPr>
          <p:cNvPr id="889" name="Picture 7" descr="Picture 7"/>
          <p:cNvPicPr>
            <a:picLocks noChangeAspect="1"/>
          </p:cNvPicPr>
          <p:nvPr/>
        </p:nvPicPr>
        <p:blipFill>
          <a:blip r:embed="rId2">
            <a:extLst/>
          </a:blip>
          <a:stretch>
            <a:fillRect/>
          </a:stretch>
        </p:blipFill>
        <p:spPr>
          <a:xfrm>
            <a:off x="9171806" y="3292623"/>
            <a:ext cx="5760640" cy="576064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8" name="Title 1"/>
          <p:cNvSpPr txBox="1"/>
          <p:nvPr>
            <p:ph type="title"/>
          </p:nvPr>
        </p:nvSpPr>
        <p:spPr>
          <a:xfrm>
            <a:off x="977770" y="843460"/>
            <a:ext cx="15506829" cy="1346291"/>
          </a:xfrm>
          <a:prstGeom prst="rect">
            <a:avLst/>
          </a:prstGeom>
        </p:spPr>
        <p:txBody>
          <a:bodyPr/>
          <a:lstStyle/>
          <a:p>
            <a:pPr/>
            <a:r>
              <a:t>Soaring through the clouds</a:t>
            </a:r>
          </a:p>
        </p:txBody>
      </p:sp>
      <p:sp>
        <p:nvSpPr>
          <p:cNvPr id="709" name="Text Placeholder 2"/>
          <p:cNvSpPr txBox="1"/>
          <p:nvPr>
            <p:ph type="body" idx="1"/>
          </p:nvPr>
        </p:nvSpPr>
        <p:spPr>
          <a:xfrm>
            <a:off x="1902168" y="2655977"/>
            <a:ext cx="11958640" cy="5670555"/>
          </a:xfrm>
          <a:prstGeom prst="rect">
            <a:avLst/>
          </a:prstGeom>
        </p:spPr>
        <p:txBody>
          <a:bodyPr/>
          <a:lstStyle/>
          <a:p>
            <a:pPr/>
            <a:r>
              <a:t>Prepared by international team of Oracle ACEs</a:t>
            </a:r>
          </a:p>
          <a:p>
            <a:pPr/>
            <a:r>
              <a:t>Presented five times before today:</a:t>
            </a:r>
          </a:p>
          <a:p>
            <a:pPr lvl="1" marL="914231" indent="-304743">
              <a:spcBef>
                <a:spcPts val="600"/>
              </a:spcBef>
              <a:defRPr sz="3100"/>
            </a:pPr>
            <a:r>
              <a:t>Valencia, Spain, March 2016</a:t>
            </a:r>
          </a:p>
          <a:p>
            <a:pPr lvl="1" marL="914231" indent="-304743">
              <a:spcBef>
                <a:spcPts val="600"/>
              </a:spcBef>
              <a:defRPr sz="3100"/>
            </a:pPr>
            <a:r>
              <a:t>Katwijk, Netherlands, June 2016</a:t>
            </a:r>
          </a:p>
          <a:p>
            <a:pPr lvl="1" marL="914231" indent="-304743">
              <a:spcBef>
                <a:spcPts val="600"/>
              </a:spcBef>
              <a:defRPr sz="3100"/>
            </a:pPr>
            <a:r>
              <a:t>San Francisco, USA, September 2016</a:t>
            </a:r>
          </a:p>
          <a:p>
            <a:pPr lvl="1" marL="914231" indent="-304743">
              <a:spcBef>
                <a:spcPts val="600"/>
              </a:spcBef>
              <a:defRPr sz="3100"/>
            </a:pPr>
            <a:r>
              <a:t>Split, Croatia, March 2017</a:t>
            </a:r>
          </a:p>
          <a:p>
            <a:pPr lvl="1" marL="914231" indent="-304743">
              <a:spcBef>
                <a:spcPts val="600"/>
              </a:spcBef>
              <a:defRPr sz="3100"/>
            </a:pPr>
            <a:r>
              <a:t>Amersfoort, Netherlands, June 2017</a:t>
            </a:r>
          </a:p>
          <a:p>
            <a:pPr/>
            <a:r>
              <a:t>Objective: demonstrate live a working end-to-end </a:t>
            </a:r>
            <a:br/>
            <a:r>
              <a:t>integrated flow using Oracle PaaS Cloud Services</a:t>
            </a:r>
          </a:p>
          <a:p>
            <a:pPr lvl="1" marL="91423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9"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6" cy="3479309"/>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9" cy="1837980"/>
          </a:xfrm>
          <a:prstGeom prst="rect">
            <a:avLst/>
          </a:prstGeom>
          <a:ln w="12700">
            <a:miter lim="400000"/>
          </a:ln>
          <a:effectLst>
            <a:outerShdw sx="100000" sy="100000" kx="0" ky="0" algn="b" rotWithShape="0" blurRad="292100" dist="139700" dir="2700000">
              <a:srgbClr val="333333">
                <a:alpha val="64999"/>
              </a:srgbClr>
            </a:outerShdw>
          </a:effectLst>
        </p:spPr>
      </p:pic>
      <p:sp>
        <p:nvSpPr>
          <p:cNvPr id="713" name="Straight Arrow Connector 6"/>
          <p:cNvSpPr/>
          <p:nvPr/>
        </p:nvSpPr>
        <p:spPr>
          <a:xfrm flipH="1" flipV="1">
            <a:off x="15163798" y="3703320"/>
            <a:ext cx="960123" cy="533403"/>
          </a:xfrm>
          <a:prstGeom prst="line">
            <a:avLst/>
          </a:prstGeom>
          <a:ln w="28575">
            <a:solidFill>
              <a:srgbClr val="B2236C"/>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1" name="Title 1"/>
          <p:cNvSpPr txBox="1"/>
          <p:nvPr>
            <p:ph type="title"/>
          </p:nvPr>
        </p:nvSpPr>
        <p:spPr>
          <a:xfrm>
            <a:off x="977771" y="843460"/>
            <a:ext cx="12883037" cy="1346291"/>
          </a:xfrm>
          <a:prstGeom prst="rect">
            <a:avLst/>
          </a:prstGeom>
        </p:spPr>
        <p:txBody>
          <a:bodyPr/>
          <a:lstStyle/>
          <a:p>
            <a:pPr/>
            <a:r>
              <a:t>Artist overview and details</a:t>
            </a:r>
          </a:p>
        </p:txBody>
      </p:sp>
      <p:pic>
        <p:nvPicPr>
          <p:cNvPr id="892" name="Picture 4" descr="Picture 4"/>
          <p:cNvPicPr>
            <a:picLocks noChangeAspect="1"/>
          </p:cNvPicPr>
          <p:nvPr/>
        </p:nvPicPr>
        <p:blipFill>
          <a:blip r:embed="rId2">
            <a:extLst/>
          </a:blip>
          <a:stretch>
            <a:fillRect/>
          </a:stretch>
        </p:blipFill>
        <p:spPr>
          <a:xfrm>
            <a:off x="1178917" y="2428527"/>
            <a:ext cx="3562615" cy="6336705"/>
          </a:xfrm>
          <a:prstGeom prst="rect">
            <a:avLst/>
          </a:prstGeom>
          <a:ln w="323850">
            <a:solidFill>
              <a:srgbClr val="000000"/>
            </a:solidFill>
          </a:ln>
        </p:spPr>
      </p:pic>
      <p:pic>
        <p:nvPicPr>
          <p:cNvPr id="893" name="Picture 6" descr="Picture 6"/>
          <p:cNvPicPr>
            <a:picLocks noChangeAspect="1"/>
          </p:cNvPicPr>
          <p:nvPr/>
        </p:nvPicPr>
        <p:blipFill>
          <a:blip r:embed="rId3">
            <a:extLst/>
          </a:blip>
          <a:stretch>
            <a:fillRect/>
          </a:stretch>
        </p:blipFill>
        <p:spPr>
          <a:xfrm>
            <a:off x="6723535" y="2428529"/>
            <a:ext cx="3562615" cy="6336705"/>
          </a:xfrm>
          <a:prstGeom prst="rect">
            <a:avLst/>
          </a:prstGeom>
          <a:ln w="323850">
            <a:solidFill>
              <a:srgbClr val="000000"/>
            </a:solidFill>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5" name="Title 1"/>
          <p:cNvSpPr txBox="1"/>
          <p:nvPr>
            <p:ph type="title"/>
          </p:nvPr>
        </p:nvSpPr>
        <p:spPr>
          <a:xfrm>
            <a:off x="977769" y="843460"/>
            <a:ext cx="14927249" cy="1346291"/>
          </a:xfrm>
          <a:prstGeom prst="rect">
            <a:avLst/>
          </a:prstGeom>
        </p:spPr>
        <p:txBody>
          <a:bodyPr/>
          <a:lstStyle>
            <a:lvl1pPr defTabSz="1097080">
              <a:defRPr sz="4800"/>
            </a:lvl1pPr>
          </a:lstStyle>
          <a:p>
            <a:pPr/>
            <a:r>
              <a:t>Artist proposal back office raw data management application</a:t>
            </a:r>
          </a:p>
        </p:txBody>
      </p:sp>
      <p:sp>
        <p:nvSpPr>
          <p:cNvPr id="896" name="Text Placeholder 1"/>
          <p:cNvSpPr txBox="1"/>
          <p:nvPr>
            <p:ph type="body" idx="1"/>
          </p:nvPr>
        </p:nvSpPr>
        <p:spPr>
          <a:xfrm>
            <a:off x="1917700" y="2603500"/>
            <a:ext cx="11942765" cy="5727702"/>
          </a:xfrm>
          <a:prstGeom prst="rect">
            <a:avLst/>
          </a:prstGeom>
        </p:spPr>
        <p:txBody>
          <a:bodyPr/>
          <a:lstStyle/>
          <a:p>
            <a:pPr/>
          </a:p>
        </p:txBody>
      </p:sp>
      <p:pic>
        <p:nvPicPr>
          <p:cNvPr id="897" name="Picture 2" descr="Picture 2"/>
          <p:cNvPicPr>
            <a:picLocks noChangeAspect="1"/>
          </p:cNvPicPr>
          <p:nvPr/>
        </p:nvPicPr>
        <p:blipFill>
          <a:blip r:embed="rId2">
            <a:extLst/>
          </a:blip>
          <a:stretch>
            <a:fillRect/>
          </a:stretch>
        </p:blipFill>
        <p:spPr>
          <a:xfrm>
            <a:off x="1001232" y="2159984"/>
            <a:ext cx="10042782" cy="7425157"/>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9" name="Title 1"/>
          <p:cNvSpPr txBox="1"/>
          <p:nvPr>
            <p:ph type="title"/>
          </p:nvPr>
        </p:nvSpPr>
        <p:spPr>
          <a:xfrm>
            <a:off x="977769" y="843460"/>
            <a:ext cx="12883040" cy="1346291"/>
          </a:xfrm>
          <a:prstGeom prst="rect">
            <a:avLst/>
          </a:prstGeom>
        </p:spPr>
        <p:txBody>
          <a:bodyPr/>
          <a:lstStyle>
            <a:lvl1pPr defTabSz="1097080">
              <a:defRPr sz="4800"/>
            </a:lvl1pPr>
          </a:lstStyle>
          <a:p>
            <a:pPr/>
            <a:r>
              <a:t>Data visualization and data analysis – citizen data science </a:t>
            </a:r>
          </a:p>
        </p:txBody>
      </p:sp>
      <p:pic>
        <p:nvPicPr>
          <p:cNvPr id="900" name="Picture 3" descr="Picture 3"/>
          <p:cNvPicPr>
            <a:picLocks noChangeAspect="1"/>
          </p:cNvPicPr>
          <p:nvPr/>
        </p:nvPicPr>
        <p:blipFill>
          <a:blip r:embed="rId2">
            <a:extLst/>
          </a:blip>
          <a:stretch>
            <a:fillRect/>
          </a:stretch>
        </p:blipFill>
        <p:spPr>
          <a:xfrm>
            <a:off x="2331046" y="2449479"/>
            <a:ext cx="12902762" cy="654799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2" name="Title 1"/>
          <p:cNvSpPr txBox="1"/>
          <p:nvPr>
            <p:ph type="title"/>
          </p:nvPr>
        </p:nvSpPr>
        <p:spPr>
          <a:xfrm>
            <a:off x="977769" y="843460"/>
            <a:ext cx="12883040" cy="1346291"/>
          </a:xfrm>
          <a:prstGeom prst="rect">
            <a:avLst/>
          </a:prstGeom>
        </p:spPr>
        <p:txBody>
          <a:bodyPr/>
          <a:lstStyle>
            <a:lvl1pPr defTabSz="1097080">
              <a:defRPr sz="4800"/>
            </a:lvl1pPr>
          </a:lstStyle>
          <a:p>
            <a:pPr/>
            <a:r>
              <a:t>Public APIs for accessing Artist proposal details</a:t>
            </a:r>
          </a:p>
        </p:txBody>
      </p:sp>
      <p:pic>
        <p:nvPicPr>
          <p:cNvPr id="903"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904"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04"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8" name="Title 1"/>
          <p:cNvSpPr txBox="1"/>
          <p:nvPr>
            <p:ph type="title"/>
          </p:nvPr>
        </p:nvSpPr>
        <p:spPr>
          <a:xfrm>
            <a:off x="977769" y="843460"/>
            <a:ext cx="12883040" cy="1346291"/>
          </a:xfrm>
          <a:prstGeom prst="rect">
            <a:avLst/>
          </a:prstGeom>
        </p:spPr>
        <p:txBody>
          <a:bodyPr/>
          <a:lstStyle>
            <a:lvl1pPr defTabSz="1097080">
              <a:defRPr sz="4800"/>
            </a:lvl1pPr>
          </a:lstStyle>
          <a:p>
            <a:pPr/>
            <a:r>
              <a:t>Public APIs for accessing Artist proposal details</a:t>
            </a:r>
          </a:p>
        </p:txBody>
      </p:sp>
      <p:sp>
        <p:nvSpPr>
          <p:cNvPr id="909" name="Text Placeholder 2"/>
          <p:cNvSpPr txBox="1"/>
          <p:nvPr>
            <p:ph type="body" idx="1"/>
          </p:nvPr>
        </p:nvSpPr>
        <p:spPr>
          <a:xfrm>
            <a:off x="1917700" y="2603498"/>
            <a:ext cx="11942765" cy="5727705"/>
          </a:xfrm>
          <a:prstGeom prst="rect">
            <a:avLst/>
          </a:prstGeom>
        </p:spPr>
        <p:txBody>
          <a:bodyPr/>
          <a:lstStyle/>
          <a:p>
            <a:pPr/>
          </a:p>
        </p:txBody>
      </p:sp>
      <p:pic>
        <p:nvPicPr>
          <p:cNvPr id="910" name="Picture 5" descr="Picture 5"/>
          <p:cNvPicPr>
            <a:picLocks noChangeAspect="1"/>
          </p:cNvPicPr>
          <p:nvPr/>
        </p:nvPicPr>
        <p:blipFill>
          <a:blip r:embed="rId2">
            <a:extLst/>
          </a:blip>
          <a:stretch>
            <a:fillRect/>
          </a:stretch>
        </p:blipFill>
        <p:spPr>
          <a:xfrm>
            <a:off x="233083" y="2603500"/>
            <a:ext cx="13001344" cy="7088524"/>
          </a:xfrm>
          <a:prstGeom prst="rect">
            <a:avLst/>
          </a:prstGeom>
          <a:ln w="12700">
            <a:miter lim="400000"/>
          </a:ln>
        </p:spPr>
      </p:pic>
      <p:sp>
        <p:nvSpPr>
          <p:cNvPr id="911" name="Rectangle 6"/>
          <p:cNvSpPr/>
          <p:nvPr/>
        </p:nvSpPr>
        <p:spPr>
          <a:xfrm>
            <a:off x="1344703" y="8032376"/>
            <a:ext cx="3872758"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912" name="Picture 4" descr="Picture 4"/>
          <p:cNvPicPr>
            <a:picLocks noChangeAspect="1"/>
          </p:cNvPicPr>
          <p:nvPr/>
        </p:nvPicPr>
        <p:blipFill>
          <a:blip r:embed="rId3">
            <a:extLst/>
          </a:blip>
          <a:stretch>
            <a:fillRect/>
          </a:stretch>
        </p:blipFill>
        <p:spPr>
          <a:xfrm>
            <a:off x="6937036" y="1516604"/>
            <a:ext cx="10161188" cy="6968836"/>
          </a:xfrm>
          <a:prstGeom prst="rect">
            <a:avLst/>
          </a:prstGeom>
          <a:ln w="12700">
            <a:miter lim="400000"/>
          </a:ln>
        </p:spPr>
      </p:pic>
      <p:sp>
        <p:nvSpPr>
          <p:cNvPr id="913" name="Straight Arrow Connector 8"/>
          <p:cNvSpPr/>
          <p:nvPr/>
        </p:nvSpPr>
        <p:spPr>
          <a:xfrm flipV="1">
            <a:off x="5217459" y="5001021"/>
            <a:ext cx="1719580" cy="3452696"/>
          </a:xfrm>
          <a:prstGeom prst="line">
            <a:avLst/>
          </a:prstGeom>
          <a:ln w="50800">
            <a:solidFill>
              <a:schemeClr val="accent6"/>
            </a:solidFill>
            <a:miter/>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1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1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13" grpId="2"/>
      <p:bldP build="whole" bldLvl="1" animBg="1" rev="0" advAuto="0" spid="912" grpId="3"/>
      <p:bldP build="whole" bldLvl="1" animBg="1" rev="0" advAuto="0" spid="911"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5" name="Title 1"/>
          <p:cNvSpPr txBox="1"/>
          <p:nvPr>
            <p:ph type="title"/>
          </p:nvPr>
        </p:nvSpPr>
        <p:spPr>
          <a:xfrm>
            <a:off x="977769" y="843460"/>
            <a:ext cx="12883040" cy="1346291"/>
          </a:xfrm>
          <a:prstGeom prst="rect">
            <a:avLst/>
          </a:prstGeom>
        </p:spPr>
        <p:txBody>
          <a:bodyPr/>
          <a:lstStyle/>
          <a:p>
            <a:pPr defTabSz="1097080">
              <a:defRPr sz="4800"/>
            </a:pPr>
            <a:r>
              <a:t>cloud solution </a:t>
            </a:r>
            <a:br/>
            <a:r>
              <a:t>architecture</a:t>
            </a:r>
          </a:p>
        </p:txBody>
      </p:sp>
      <p:grpSp>
        <p:nvGrpSpPr>
          <p:cNvPr id="918" name="Rounded Rectangle 4">
            <a:hlinkClick r:id="rId2" invalidUrl="" action="" tgtFrame="" tooltip="" history="1" highlightClick="0" endSnd="0"/>
          </p:cNvPr>
          <p:cNvGrpSpPr/>
          <p:nvPr/>
        </p:nvGrpSpPr>
        <p:grpSpPr>
          <a:xfrm>
            <a:off x="8845024" y="5663194"/>
            <a:ext cx="1518274" cy="753627"/>
            <a:chOff x="-1" y="0"/>
            <a:chExt cx="1518273" cy="753625"/>
          </a:xfrm>
        </p:grpSpPr>
        <p:sp>
          <p:nvSpPr>
            <p:cNvPr id="916" name="Rounded Rectangle"/>
            <p:cNvSpPr/>
            <p:nvPr/>
          </p:nvSpPr>
          <p:spPr>
            <a:xfrm>
              <a:off x="-2" y="-1"/>
              <a:ext cx="1518275"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17" name="SOA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SOA CS</a:t>
              </a:r>
            </a:p>
          </p:txBody>
        </p:sp>
      </p:grpSp>
      <p:grpSp>
        <p:nvGrpSpPr>
          <p:cNvPr id="921" name="Rounded Rectangle 5"/>
          <p:cNvGrpSpPr/>
          <p:nvPr/>
        </p:nvGrpSpPr>
        <p:grpSpPr>
          <a:xfrm>
            <a:off x="6530991" y="3767674"/>
            <a:ext cx="1518273" cy="753627"/>
            <a:chOff x="0" y="0"/>
            <a:chExt cx="1518271" cy="753625"/>
          </a:xfrm>
        </p:grpSpPr>
        <p:sp>
          <p:nvSpPr>
            <p:cNvPr id="919" name="Rounded Rectangle"/>
            <p:cNvSpPr/>
            <p:nvPr/>
          </p:nvSpPr>
          <p:spPr>
            <a:xfrm>
              <a:off x="-1" y="-1"/>
              <a:ext cx="1518272"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20"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DBaaS</a:t>
              </a:r>
            </a:p>
          </p:txBody>
        </p:sp>
      </p:grpSp>
      <p:grpSp>
        <p:nvGrpSpPr>
          <p:cNvPr id="924" name="Rounded Rectangle 7">
            <a:hlinkClick r:id="rId3" invalidUrl="" action="" tgtFrame="" tooltip="" history="1" highlightClick="0" endSnd="0"/>
          </p:cNvPr>
          <p:cNvGrpSpPr/>
          <p:nvPr/>
        </p:nvGrpSpPr>
        <p:grpSpPr>
          <a:xfrm>
            <a:off x="10325888" y="7229177"/>
            <a:ext cx="2754487" cy="753627"/>
            <a:chOff x="0" y="0"/>
            <a:chExt cx="2754486" cy="753625"/>
          </a:xfrm>
        </p:grpSpPr>
        <p:sp>
          <p:nvSpPr>
            <p:cNvPr id="922" name="Rounded Rectangle"/>
            <p:cNvSpPr/>
            <p:nvPr/>
          </p:nvSpPr>
          <p:spPr>
            <a:xfrm>
              <a:off x="-1" y="-1"/>
              <a:ext cx="2754488"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23" name="MCS"/>
            <p:cNvSpPr txBox="1"/>
            <p:nvPr/>
          </p:nvSpPr>
          <p:spPr>
            <a:xfrm>
              <a:off x="36788" y="121540"/>
              <a:ext cx="2680908"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MCS</a:t>
              </a:r>
            </a:p>
          </p:txBody>
        </p:sp>
      </p:grpSp>
      <p:grpSp>
        <p:nvGrpSpPr>
          <p:cNvPr id="927" name="Rounded Rectangle 8">
            <a:hlinkClick r:id="rId4" invalidUrl="" action="" tgtFrame="" tooltip="" history="1" highlightClick="0" endSnd="0"/>
          </p:cNvPr>
          <p:cNvGrpSpPr/>
          <p:nvPr/>
        </p:nvGrpSpPr>
        <p:grpSpPr>
          <a:xfrm>
            <a:off x="5587290" y="8456615"/>
            <a:ext cx="3423631" cy="1076608"/>
            <a:chOff x="0" y="-1"/>
            <a:chExt cx="3423629" cy="1076607"/>
          </a:xfrm>
        </p:grpSpPr>
        <p:sp>
          <p:nvSpPr>
            <p:cNvPr id="925" name="Rounded Rectangle"/>
            <p:cNvSpPr/>
            <p:nvPr/>
          </p:nvSpPr>
          <p:spPr>
            <a:xfrm>
              <a:off x="-1" y="-2"/>
              <a:ext cx="3423630" cy="107660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26" name="JET on…"/>
            <p:cNvSpPr txBox="1"/>
            <p:nvPr/>
          </p:nvSpPr>
          <p:spPr>
            <a:xfrm>
              <a:off x="52553" y="162381"/>
              <a:ext cx="3318521" cy="751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8" name="Elbow Connector 9"/>
          <p:cNvSpPr/>
          <p:nvPr/>
        </p:nvSpPr>
        <p:spPr>
          <a:xfrm>
            <a:off x="8966200" y="6422390"/>
            <a:ext cx="637541" cy="54737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29" name="Elbow Connector 10"/>
          <p:cNvSpPr/>
          <p:nvPr/>
        </p:nvSpPr>
        <p:spPr>
          <a:xfrm>
            <a:off x="7298690" y="7715249"/>
            <a:ext cx="1667512" cy="740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30" name="Elbow Connector 11"/>
          <p:cNvSpPr/>
          <p:nvPr/>
        </p:nvSpPr>
        <p:spPr>
          <a:xfrm flipV="1" rot="16200000">
            <a:off x="7859382" y="4334364"/>
            <a:ext cx="1504076" cy="1124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33" name="Rounded Rectangle 12">
            <a:hlinkClick r:id="rId5" invalidUrl="" action="" tgtFrame="" tooltip="" history="1" highlightClick="0" endSnd="0"/>
          </p:cNvPr>
          <p:cNvGrpSpPr/>
          <p:nvPr/>
        </p:nvGrpSpPr>
        <p:grpSpPr>
          <a:xfrm>
            <a:off x="11040439" y="3708204"/>
            <a:ext cx="1518273" cy="753627"/>
            <a:chOff x="0" y="0"/>
            <a:chExt cx="1518271" cy="753625"/>
          </a:xfrm>
        </p:grpSpPr>
        <p:sp>
          <p:nvSpPr>
            <p:cNvPr id="931" name="Rounded Rectangle"/>
            <p:cNvSpPr/>
            <p:nvPr/>
          </p:nvSpPr>
          <p:spPr>
            <a:xfrm>
              <a:off x="-1" y="-1"/>
              <a:ext cx="1518272"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32" name="AC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ACCS</a:t>
              </a:r>
            </a:p>
          </p:txBody>
        </p:sp>
      </p:grpSp>
      <p:sp>
        <p:nvSpPr>
          <p:cNvPr id="934" name="Elbow Connector 13"/>
          <p:cNvSpPr/>
          <p:nvPr/>
        </p:nvSpPr>
        <p:spPr>
          <a:xfrm flipH="1" flipV="1" rot="5400000">
            <a:off x="9618584" y="4241339"/>
            <a:ext cx="1407434" cy="1436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35" name="Elbow Connector 14"/>
          <p:cNvSpPr/>
          <p:nvPr/>
        </p:nvSpPr>
        <p:spPr>
          <a:xfrm flipV="1" rot="16200000">
            <a:off x="10695771" y="2604398"/>
            <a:ext cx="1317814" cy="88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936" name="Picture 2" descr="Picture 2"/>
          <p:cNvPicPr>
            <a:picLocks noChangeAspect="1"/>
          </p:cNvPicPr>
          <p:nvPr/>
        </p:nvPicPr>
        <p:blipFill>
          <a:blip r:embed="rId6">
            <a:extLst/>
          </a:blip>
          <a:stretch>
            <a:fillRect/>
          </a:stretch>
        </p:blipFill>
        <p:spPr>
          <a:xfrm>
            <a:off x="8633617" y="8322364"/>
            <a:ext cx="538304" cy="538304"/>
          </a:xfrm>
          <a:prstGeom prst="rect">
            <a:avLst/>
          </a:prstGeom>
          <a:ln w="12700">
            <a:miter lim="400000"/>
          </a:ln>
        </p:spPr>
      </p:pic>
      <p:grpSp>
        <p:nvGrpSpPr>
          <p:cNvPr id="939" name="Rounded Rectangle 17"/>
          <p:cNvGrpSpPr/>
          <p:nvPr/>
        </p:nvGrpSpPr>
        <p:grpSpPr>
          <a:xfrm>
            <a:off x="10492798" y="9152155"/>
            <a:ext cx="1435559" cy="670607"/>
            <a:chOff x="0" y="-1"/>
            <a:chExt cx="1435558" cy="670606"/>
          </a:xfrm>
        </p:grpSpPr>
        <p:sp>
          <p:nvSpPr>
            <p:cNvPr id="937" name="Rounded Rectangle"/>
            <p:cNvSpPr/>
            <p:nvPr/>
          </p:nvSpPr>
          <p:spPr>
            <a:xfrm>
              <a:off x="0" y="-2"/>
              <a:ext cx="1435559" cy="67060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38" name="MAX"/>
            <p:cNvSpPr txBox="1"/>
            <p:nvPr/>
          </p:nvSpPr>
          <p:spPr>
            <a:xfrm>
              <a:off x="32736" y="124480"/>
              <a:ext cx="1370086" cy="421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MAX</a:t>
              </a:r>
            </a:p>
          </p:txBody>
        </p:sp>
      </p:grpSp>
      <p:grpSp>
        <p:nvGrpSpPr>
          <p:cNvPr id="942" name="Rounded Rectangle 18"/>
          <p:cNvGrpSpPr/>
          <p:nvPr/>
        </p:nvGrpSpPr>
        <p:grpSpPr>
          <a:xfrm>
            <a:off x="8332044" y="6977174"/>
            <a:ext cx="1268833" cy="732411"/>
            <a:chOff x="0" y="0"/>
            <a:chExt cx="1268831" cy="732409"/>
          </a:xfrm>
        </p:grpSpPr>
        <p:sp>
          <p:nvSpPr>
            <p:cNvPr id="940"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41" name="API P"/>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API P</a:t>
              </a:r>
            </a:p>
          </p:txBody>
        </p:sp>
      </p:grpSp>
      <p:sp>
        <p:nvSpPr>
          <p:cNvPr id="943" name="Elbow Connector 19"/>
          <p:cNvSpPr/>
          <p:nvPr/>
        </p:nvSpPr>
        <p:spPr>
          <a:xfrm flipV="1" rot="16200000">
            <a:off x="10422042" y="8363622"/>
            <a:ext cx="1219553" cy="35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44" name="Elbow Connector 30"/>
          <p:cNvSpPr/>
          <p:nvPr/>
        </p:nvSpPr>
        <p:spPr>
          <a:xfrm>
            <a:off x="9606280" y="7343140"/>
            <a:ext cx="712472" cy="2616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947" name="Rounded Rectangle 31"/>
          <p:cNvGrpSpPr/>
          <p:nvPr/>
        </p:nvGrpSpPr>
        <p:grpSpPr>
          <a:xfrm>
            <a:off x="10483762" y="4869236"/>
            <a:ext cx="1113359" cy="929637"/>
            <a:chOff x="0" y="0"/>
            <a:chExt cx="1113357" cy="929635"/>
          </a:xfrm>
        </p:grpSpPr>
        <p:sp>
          <p:nvSpPr>
            <p:cNvPr id="945" name="Rounded Rectangle"/>
            <p:cNvSpPr/>
            <p:nvPr/>
          </p:nvSpPr>
          <p:spPr>
            <a:xfrm>
              <a:off x="-1" y="104024"/>
              <a:ext cx="1113358" cy="7215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46" name="Event Hub"/>
            <p:cNvSpPr txBox="1"/>
            <p:nvPr/>
          </p:nvSpPr>
          <p:spPr>
            <a:xfrm>
              <a:off x="35224" y="0"/>
              <a:ext cx="1042909"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Event Hub</a:t>
              </a:r>
            </a:p>
          </p:txBody>
        </p:sp>
      </p:grpSp>
      <p:sp>
        <p:nvSpPr>
          <p:cNvPr id="948" name="Lightning Bolt 32"/>
          <p:cNvSpPr/>
          <p:nvPr/>
        </p:nvSpPr>
        <p:spPr>
          <a:xfrm>
            <a:off x="11048296" y="4551965"/>
            <a:ext cx="300613" cy="55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49" name="Lightning Bolt 33"/>
          <p:cNvSpPr/>
          <p:nvPr/>
        </p:nvSpPr>
        <p:spPr>
          <a:xfrm>
            <a:off x="5849015" y="8149673"/>
            <a:ext cx="419864" cy="544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950" name="Picture 2" descr="Picture 2"/>
          <p:cNvPicPr>
            <a:picLocks noChangeAspect="1"/>
          </p:cNvPicPr>
          <p:nvPr/>
        </p:nvPicPr>
        <p:blipFill>
          <a:blip r:embed="rId7">
            <a:extLst/>
          </a:blip>
          <a:stretch>
            <a:fillRect/>
          </a:stretch>
        </p:blipFill>
        <p:spPr>
          <a:xfrm>
            <a:off x="13108353" y="4715219"/>
            <a:ext cx="914664" cy="693116"/>
          </a:xfrm>
          <a:prstGeom prst="rect">
            <a:avLst/>
          </a:prstGeom>
          <a:ln w="12700">
            <a:miter lim="400000"/>
          </a:ln>
        </p:spPr>
      </p:pic>
      <p:grpSp>
        <p:nvGrpSpPr>
          <p:cNvPr id="953" name="Rounded Rectangle 36"/>
          <p:cNvGrpSpPr/>
          <p:nvPr/>
        </p:nvGrpSpPr>
        <p:grpSpPr>
          <a:xfrm>
            <a:off x="6549031" y="6249367"/>
            <a:ext cx="1518273" cy="929637"/>
            <a:chOff x="0" y="0"/>
            <a:chExt cx="1518271" cy="929635"/>
          </a:xfrm>
        </p:grpSpPr>
        <p:sp>
          <p:nvSpPr>
            <p:cNvPr id="951" name="Rounded Rectangle"/>
            <p:cNvSpPr/>
            <p:nvPr/>
          </p:nvSpPr>
          <p:spPr>
            <a:xfrm>
              <a:off x="-1" y="88009"/>
              <a:ext cx="1518272"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952" name="ADF on JCS"/>
            <p:cNvSpPr txBox="1"/>
            <p:nvPr/>
          </p:nvSpPr>
          <p:spPr>
            <a:xfrm>
              <a:off x="36788" y="0"/>
              <a:ext cx="1444693"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ADF on JCS</a:t>
              </a:r>
            </a:p>
          </p:txBody>
        </p:sp>
      </p:grpSp>
      <p:sp>
        <p:nvSpPr>
          <p:cNvPr id="954" name="Elbow Connector 41"/>
          <p:cNvSpPr/>
          <p:nvPr/>
        </p:nvSpPr>
        <p:spPr>
          <a:xfrm>
            <a:off x="10417809" y="3039110"/>
            <a:ext cx="615952" cy="10452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55" name="Elbow Connector 43"/>
          <p:cNvSpPr/>
          <p:nvPr/>
        </p:nvSpPr>
        <p:spPr>
          <a:xfrm flipV="1">
            <a:off x="10385438" y="5061777"/>
            <a:ext cx="2722920" cy="84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56" name="Elbow Connector 44"/>
          <p:cNvSpPr/>
          <p:nvPr/>
        </p:nvSpPr>
        <p:spPr>
          <a:xfrm>
            <a:off x="7289799" y="4527550"/>
            <a:ext cx="17782" cy="17208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57" name="Right Arrow 45"/>
          <p:cNvSpPr/>
          <p:nvPr/>
        </p:nvSpPr>
        <p:spPr>
          <a:xfrm>
            <a:off x="6110061" y="808309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58" name="Right Arrow 47"/>
          <p:cNvSpPr/>
          <p:nvPr/>
        </p:nvSpPr>
        <p:spPr>
          <a:xfrm>
            <a:off x="10844316" y="458646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959" name="Elbow Connector 48"/>
          <p:cNvSpPr/>
          <p:nvPr/>
        </p:nvSpPr>
        <p:spPr>
          <a:xfrm>
            <a:off x="11040109" y="4467859"/>
            <a:ext cx="759462" cy="15836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960" name="Elbow Connector 49"/>
          <p:cNvSpPr/>
          <p:nvPr/>
        </p:nvSpPr>
        <p:spPr>
          <a:xfrm flipV="1" rot="16200000">
            <a:off x="6391107" y="5420316"/>
            <a:ext cx="1816083" cy="18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61" name="Elbow Connector 54"/>
          <p:cNvSpPr/>
          <p:nvPr/>
        </p:nvSpPr>
        <p:spPr>
          <a:xfrm rot="5400000">
            <a:off x="7004718" y="3473579"/>
            <a:ext cx="575493"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64" name="Rounded Rectangle 58"/>
          <p:cNvGrpSpPr/>
          <p:nvPr/>
        </p:nvGrpSpPr>
        <p:grpSpPr>
          <a:xfrm>
            <a:off x="4031491" y="6858554"/>
            <a:ext cx="2208308" cy="969655"/>
            <a:chOff x="0" y="0"/>
            <a:chExt cx="2208306" cy="969653"/>
          </a:xfrm>
        </p:grpSpPr>
        <p:sp>
          <p:nvSpPr>
            <p:cNvPr id="962" name="Rounded Rectangle"/>
            <p:cNvSpPr/>
            <p:nvPr/>
          </p:nvSpPr>
          <p:spPr>
            <a:xfrm>
              <a:off x="0" y="-1"/>
              <a:ext cx="2208307" cy="96965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63" name="Visual Builder Cloud Service"/>
            <p:cNvSpPr txBox="1"/>
            <p:nvPr/>
          </p:nvSpPr>
          <p:spPr>
            <a:xfrm>
              <a:off x="47334" y="108904"/>
              <a:ext cx="2113639" cy="751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Visual Builder Cloud Service</a:t>
              </a:r>
            </a:p>
          </p:txBody>
        </p:sp>
      </p:grpSp>
      <p:sp>
        <p:nvSpPr>
          <p:cNvPr id="965" name="Elbow Connector 59"/>
          <p:cNvSpPr/>
          <p:nvPr/>
        </p:nvSpPr>
        <p:spPr>
          <a:xfrm flipV="1">
            <a:off x="6267272" y="7556737"/>
            <a:ext cx="2064775" cy="193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968" name="Rounded Rectangle 60"/>
          <p:cNvGrpSpPr/>
          <p:nvPr/>
        </p:nvGrpSpPr>
        <p:grpSpPr>
          <a:xfrm>
            <a:off x="8778678" y="2661603"/>
            <a:ext cx="1633632" cy="755369"/>
            <a:chOff x="0" y="0"/>
            <a:chExt cx="1633630" cy="755367"/>
          </a:xfrm>
        </p:grpSpPr>
        <p:sp>
          <p:nvSpPr>
            <p:cNvPr id="966" name="Rounded Rectangle"/>
            <p:cNvSpPr/>
            <p:nvPr/>
          </p:nvSpPr>
          <p:spPr>
            <a:xfrm>
              <a:off x="0" y="-1"/>
              <a:ext cx="1633631"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p>
          </p:txBody>
        </p:sp>
        <p:sp>
          <p:nvSpPr>
            <p:cNvPr id="967" name="Application Cache"/>
            <p:cNvSpPr txBox="1"/>
            <p:nvPr/>
          </p:nvSpPr>
          <p:spPr>
            <a:xfrm>
              <a:off x="36873" y="1761"/>
              <a:ext cx="1559884" cy="751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pPr/>
              <a:r>
                <a:t>Application Cache </a:t>
              </a:r>
            </a:p>
          </p:txBody>
        </p:sp>
      </p:grpSp>
      <p:grpSp>
        <p:nvGrpSpPr>
          <p:cNvPr id="971" name="Rounded Rectangle 61"/>
          <p:cNvGrpSpPr/>
          <p:nvPr/>
        </p:nvGrpSpPr>
        <p:grpSpPr>
          <a:xfrm>
            <a:off x="6110063" y="2379127"/>
            <a:ext cx="2369485" cy="813061"/>
            <a:chOff x="0" y="0"/>
            <a:chExt cx="2369484" cy="813059"/>
          </a:xfrm>
        </p:grpSpPr>
        <p:sp>
          <p:nvSpPr>
            <p:cNvPr id="969" name="Rounded Rectangle"/>
            <p:cNvSpPr/>
            <p:nvPr/>
          </p:nvSpPr>
          <p:spPr>
            <a:xfrm>
              <a:off x="0" y="-1"/>
              <a:ext cx="2369485"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970" name="Data Visualization"/>
            <p:cNvSpPr txBox="1"/>
            <p:nvPr/>
          </p:nvSpPr>
          <p:spPr>
            <a:xfrm>
              <a:off x="39690" y="195707"/>
              <a:ext cx="2290105" cy="421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pPr/>
              <a:r>
                <a:t>Data Visualization</a:t>
              </a:r>
            </a:p>
          </p:txBody>
        </p:sp>
      </p:grpSp>
      <p:grpSp>
        <p:nvGrpSpPr>
          <p:cNvPr id="974" name="Rounded Rectangle 64"/>
          <p:cNvGrpSpPr/>
          <p:nvPr/>
        </p:nvGrpSpPr>
        <p:grpSpPr>
          <a:xfrm>
            <a:off x="13142565" y="2975796"/>
            <a:ext cx="1268833" cy="732414"/>
            <a:chOff x="0" y="-1"/>
            <a:chExt cx="1268831" cy="732412"/>
          </a:xfrm>
        </p:grpSpPr>
        <p:sp>
          <p:nvSpPr>
            <p:cNvPr id="972" name="Rounded Rectangle"/>
            <p:cNvSpPr/>
            <p:nvPr/>
          </p:nvSpPr>
          <p:spPr>
            <a:xfrm>
              <a:off x="0" y="-2"/>
              <a:ext cx="1268832" cy="7324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973" name="(O)SSI"/>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(O)SSI</a:t>
              </a:r>
            </a:p>
          </p:txBody>
        </p:sp>
      </p:grpSp>
      <p:sp>
        <p:nvSpPr>
          <p:cNvPr id="975" name="Elbow Connector 65"/>
          <p:cNvSpPr/>
          <p:nvPr/>
        </p:nvSpPr>
        <p:spPr>
          <a:xfrm flipH="1" flipV="1" rot="5400000">
            <a:off x="13167825" y="4106066"/>
            <a:ext cx="1007018" cy="211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976" name="Elbow Connector 66"/>
          <p:cNvSpPr/>
          <p:nvPr/>
        </p:nvSpPr>
        <p:spPr>
          <a:xfrm flipH="1" flipV="1" rot="5400000">
            <a:off x="13626459" y="2612163"/>
            <a:ext cx="514160" cy="2131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977" name="Picture 2" descr="Picture 2"/>
          <p:cNvPicPr>
            <a:picLocks noChangeAspect="1"/>
          </p:cNvPicPr>
          <p:nvPr/>
        </p:nvPicPr>
        <p:blipFill>
          <a:blip r:embed="rId8">
            <a:extLst/>
          </a:blip>
          <a:stretch>
            <a:fillRect/>
          </a:stretch>
        </p:blipFill>
        <p:spPr>
          <a:xfrm>
            <a:off x="13272997" y="1477447"/>
            <a:ext cx="1001689" cy="1001689"/>
          </a:xfrm>
          <a:prstGeom prst="rect">
            <a:avLst/>
          </a:prstGeom>
          <a:ln w="12700">
            <a:miter lim="400000"/>
          </a:ln>
        </p:spPr>
      </p:pic>
      <p:pic>
        <p:nvPicPr>
          <p:cNvPr id="978" name="Picture 4" descr="Picture 4"/>
          <p:cNvPicPr>
            <a:picLocks noChangeAspect="1"/>
          </p:cNvPicPr>
          <p:nvPr/>
        </p:nvPicPr>
        <p:blipFill>
          <a:blip r:embed="rId9">
            <a:extLst/>
          </a:blip>
          <a:stretch>
            <a:fillRect/>
          </a:stretch>
        </p:blipFill>
        <p:spPr>
          <a:xfrm>
            <a:off x="13921542" y="1024167"/>
            <a:ext cx="783305" cy="783305"/>
          </a:xfrm>
          <a:prstGeom prst="rect">
            <a:avLst/>
          </a:prstGeom>
          <a:ln w="12700">
            <a:miter lim="400000"/>
          </a:ln>
        </p:spPr>
      </p:pic>
      <p:pic>
        <p:nvPicPr>
          <p:cNvPr id="979" name="Picture 8" descr="Picture 8"/>
          <p:cNvPicPr>
            <a:picLocks noChangeAspect="1"/>
          </p:cNvPicPr>
          <p:nvPr/>
        </p:nvPicPr>
        <p:blipFill>
          <a:blip r:embed="rId10">
            <a:extLst/>
          </a:blip>
          <a:stretch>
            <a:fillRect/>
          </a:stretch>
        </p:blipFill>
        <p:spPr>
          <a:xfrm>
            <a:off x="13019107" y="843460"/>
            <a:ext cx="864433" cy="864433"/>
          </a:xfrm>
          <a:prstGeom prst="rect">
            <a:avLst/>
          </a:prstGeom>
          <a:ln w="12700">
            <a:miter lim="400000"/>
          </a:ln>
        </p:spPr>
      </p:pic>
      <p:grpSp>
        <p:nvGrpSpPr>
          <p:cNvPr id="982" name="Cloud 70"/>
          <p:cNvGrpSpPr/>
          <p:nvPr/>
        </p:nvGrpSpPr>
        <p:grpSpPr>
          <a:xfrm>
            <a:off x="8187858" y="1134792"/>
            <a:ext cx="5278727" cy="1199060"/>
            <a:chOff x="112" y="-13"/>
            <a:chExt cx="5278726" cy="1199058"/>
          </a:xfrm>
        </p:grpSpPr>
        <p:sp>
          <p:nvSpPr>
            <p:cNvPr id="980" name="Shape"/>
            <p:cNvSpPr/>
            <p:nvPr/>
          </p:nvSpPr>
          <p:spPr>
            <a:xfrm>
              <a:off x="112" y="-14"/>
              <a:ext cx="5278727" cy="1199060"/>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981" name="Shape"/>
            <p:cNvSpPr/>
            <p:nvPr/>
          </p:nvSpPr>
          <p:spPr>
            <a:xfrm>
              <a:off x="267920" y="60980"/>
              <a:ext cx="4836900" cy="101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983" name="Picture 2" descr="Picture 2"/>
          <p:cNvPicPr>
            <a:picLocks noChangeAspect="1"/>
          </p:cNvPicPr>
          <p:nvPr/>
        </p:nvPicPr>
        <p:blipFill>
          <a:blip r:embed="rId11">
            <a:extLst/>
          </a:blip>
          <a:stretch>
            <a:fillRect/>
          </a:stretch>
        </p:blipFill>
        <p:spPr>
          <a:xfrm>
            <a:off x="9702185" y="1001640"/>
            <a:ext cx="2037711" cy="1147015"/>
          </a:xfrm>
          <a:prstGeom prst="rect">
            <a:avLst/>
          </a:prstGeom>
          <a:ln w="12700">
            <a:miter lim="400000"/>
          </a:ln>
        </p:spPr>
      </p:pic>
      <p:pic>
        <p:nvPicPr>
          <p:cNvPr id="984" name="Picture 2" descr="Picture 2"/>
          <p:cNvPicPr>
            <a:picLocks noChangeAspect="1"/>
          </p:cNvPicPr>
          <p:nvPr/>
        </p:nvPicPr>
        <p:blipFill>
          <a:blip r:embed="rId12">
            <a:extLst/>
          </a:blip>
          <a:stretch>
            <a:fillRect/>
          </a:stretch>
        </p:blipFill>
        <p:spPr>
          <a:xfrm>
            <a:off x="9702185" y="1575146"/>
            <a:ext cx="1523247" cy="800400"/>
          </a:xfrm>
          <a:prstGeom prst="rect">
            <a:avLst/>
          </a:prstGeom>
          <a:ln w="12700">
            <a:miter lim="400000"/>
          </a:ln>
        </p:spPr>
      </p:pic>
      <p:pic>
        <p:nvPicPr>
          <p:cNvPr id="985" name="Picture 4" descr="Picture 4"/>
          <p:cNvPicPr>
            <a:picLocks noChangeAspect="1"/>
          </p:cNvPicPr>
          <p:nvPr/>
        </p:nvPicPr>
        <p:blipFill>
          <a:blip r:embed="rId13">
            <a:extLst/>
          </a:blip>
          <a:stretch>
            <a:fillRect/>
          </a:stretch>
        </p:blipFill>
        <p:spPr>
          <a:xfrm>
            <a:off x="8749717" y="1362791"/>
            <a:ext cx="829266" cy="952305"/>
          </a:xfrm>
          <a:prstGeom prst="rect">
            <a:avLst/>
          </a:prstGeom>
          <a:ln w="12700">
            <a:miter lim="400000"/>
          </a:ln>
        </p:spPr>
      </p:pic>
      <p:pic>
        <p:nvPicPr>
          <p:cNvPr id="986" name="Picture 4" descr="Picture 4"/>
          <p:cNvPicPr>
            <a:picLocks noChangeAspect="1"/>
          </p:cNvPicPr>
          <p:nvPr/>
        </p:nvPicPr>
        <p:blipFill>
          <a:blip r:embed="rId14">
            <a:extLst/>
          </a:blip>
          <a:stretch>
            <a:fillRect/>
          </a:stretch>
        </p:blipFill>
        <p:spPr>
          <a:xfrm>
            <a:off x="11937096" y="1190325"/>
            <a:ext cx="1059670" cy="747376"/>
          </a:xfrm>
          <a:prstGeom prst="rect">
            <a:avLst/>
          </a:prstGeom>
          <a:ln w="12700">
            <a:miter lim="400000"/>
          </a:ln>
        </p:spPr>
      </p:pic>
      <p:pic>
        <p:nvPicPr>
          <p:cNvPr id="987" name="Picture 6" descr="Picture 6"/>
          <p:cNvPicPr>
            <a:picLocks noChangeAspect="1"/>
          </p:cNvPicPr>
          <p:nvPr/>
        </p:nvPicPr>
        <p:blipFill>
          <a:blip r:embed="rId15">
            <a:extLst/>
          </a:blip>
          <a:stretch>
            <a:fillRect/>
          </a:stretch>
        </p:blipFill>
        <p:spPr>
          <a:xfrm>
            <a:off x="10918352" y="1783645"/>
            <a:ext cx="1027000" cy="308103"/>
          </a:xfrm>
          <a:prstGeom prst="rect">
            <a:avLst/>
          </a:prstGeom>
          <a:ln w="12700">
            <a:miter lim="400000"/>
          </a:ln>
        </p:spPr>
      </p:pic>
      <p:grpSp>
        <p:nvGrpSpPr>
          <p:cNvPr id="990" name="Flowchart: Magnetic Disk 76"/>
          <p:cNvGrpSpPr/>
          <p:nvPr/>
        </p:nvGrpSpPr>
        <p:grpSpPr>
          <a:xfrm>
            <a:off x="4211777" y="7709580"/>
            <a:ext cx="540335" cy="373525"/>
            <a:chOff x="-1" y="-1"/>
            <a:chExt cx="540334" cy="373524"/>
          </a:xfrm>
        </p:grpSpPr>
        <p:sp>
          <p:nvSpPr>
            <p:cNvPr id="988" name="Shape"/>
            <p:cNvSpPr/>
            <p:nvPr/>
          </p:nvSpPr>
          <p:spPr>
            <a:xfrm>
              <a:off x="-2" y="-2"/>
              <a:ext cx="540336" cy="373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989" name="Shape"/>
            <p:cNvSpPr/>
            <p:nvPr/>
          </p:nvSpPr>
          <p:spPr>
            <a:xfrm>
              <a:off x="-2" y="-2"/>
              <a:ext cx="540336" cy="3735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991" name="Picture 4" descr="Picture 4"/>
          <p:cNvPicPr>
            <a:picLocks noChangeAspect="1"/>
          </p:cNvPicPr>
          <p:nvPr/>
        </p:nvPicPr>
        <p:blipFill>
          <a:blip r:embed="rId16">
            <a:extLst/>
          </a:blip>
          <a:stretch>
            <a:fillRect/>
          </a:stretch>
        </p:blipFill>
        <p:spPr>
          <a:xfrm>
            <a:off x="10068586" y="3116309"/>
            <a:ext cx="339954" cy="291171"/>
          </a:xfrm>
          <a:prstGeom prst="rect">
            <a:avLst/>
          </a:prstGeom>
          <a:ln w="12700">
            <a:miter lim="400000"/>
          </a:ln>
        </p:spPr>
      </p:pic>
      <p:pic>
        <p:nvPicPr>
          <p:cNvPr id="992" name="Picture 4" descr="Picture 4"/>
          <p:cNvPicPr>
            <a:picLocks noChangeAspect="1"/>
          </p:cNvPicPr>
          <p:nvPr/>
        </p:nvPicPr>
        <p:blipFill>
          <a:blip r:embed="rId17">
            <a:extLst/>
          </a:blip>
          <a:stretch>
            <a:fillRect/>
          </a:stretch>
        </p:blipFill>
        <p:spPr>
          <a:xfrm>
            <a:off x="11333156" y="5408333"/>
            <a:ext cx="317903" cy="272284"/>
          </a:xfrm>
          <a:prstGeom prst="rect">
            <a:avLst/>
          </a:prstGeom>
          <a:ln w="12700">
            <a:miter lim="400000"/>
          </a:ln>
        </p:spPr>
      </p:pic>
      <p:pic>
        <p:nvPicPr>
          <p:cNvPr id="993" name="Picture 4" descr="Picture 4"/>
          <p:cNvPicPr>
            <a:picLocks noChangeAspect="1"/>
          </p:cNvPicPr>
          <p:nvPr/>
        </p:nvPicPr>
        <p:blipFill>
          <a:blip r:embed="rId16">
            <a:extLst/>
          </a:blip>
          <a:stretch>
            <a:fillRect/>
          </a:stretch>
        </p:blipFill>
        <p:spPr>
          <a:xfrm>
            <a:off x="6224978" y="8331485"/>
            <a:ext cx="339954" cy="291171"/>
          </a:xfrm>
          <a:prstGeom prst="rect">
            <a:avLst/>
          </a:prstGeom>
          <a:ln w="12700">
            <a:miter lim="400000"/>
          </a:ln>
        </p:spPr>
      </p:pic>
      <p:sp>
        <p:nvSpPr>
          <p:cNvPr id="994" name="Elbow Connector 82"/>
          <p:cNvSpPr/>
          <p:nvPr/>
        </p:nvSpPr>
        <p:spPr>
          <a:xfrm flipH="1" flipV="1" rot="5400000">
            <a:off x="9374723" y="4302943"/>
            <a:ext cx="2515353" cy="283311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9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9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92" grpId="2"/>
      <p:bldP build="whole" bldLvl="1" animBg="1" rev="0" advAuto="0" spid="993" grpId="3"/>
      <p:bldP build="whole" bldLvl="1" animBg="1" rev="0" advAuto="0" spid="991" grpId="1"/>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6" name="Title 1"/>
          <p:cNvSpPr txBox="1"/>
          <p:nvPr>
            <p:ph type="title"/>
          </p:nvPr>
        </p:nvSpPr>
        <p:spPr>
          <a:xfrm>
            <a:off x="977769" y="843460"/>
            <a:ext cx="12883040" cy="1346291"/>
          </a:xfrm>
          <a:prstGeom prst="rect">
            <a:avLst/>
          </a:prstGeom>
        </p:spPr>
        <p:txBody>
          <a:bodyPr/>
          <a:lstStyle>
            <a:lvl1pPr defTabSz="1097080">
              <a:defRPr sz="4800"/>
            </a:lvl1pPr>
          </a:lstStyle>
          <a:p>
            <a:pPr/>
            <a:r>
              <a:t>Triggering artist proposal approval from physical things or social media</a:t>
            </a:r>
          </a:p>
        </p:txBody>
      </p:sp>
      <p:sp>
        <p:nvSpPr>
          <p:cNvPr id="997" name="Text Placeholder 2"/>
          <p:cNvSpPr txBox="1"/>
          <p:nvPr>
            <p:ph type="body" idx="1"/>
          </p:nvPr>
        </p:nvSpPr>
        <p:spPr>
          <a:xfrm>
            <a:off x="1917700" y="2603498"/>
            <a:ext cx="11942765" cy="5727705"/>
          </a:xfrm>
          <a:prstGeom prst="rect">
            <a:avLst/>
          </a:prstGeom>
        </p:spPr>
        <p:txBody>
          <a:bodyPr/>
          <a:lstStyle/>
          <a:p>
            <a:pPr/>
            <a:r>
              <a:t>@Danilo</a:t>
            </a:r>
          </a:p>
          <a:p>
            <a:pPr/>
            <a:r>
              <a:t>Screenshot IoT</a:t>
            </a:r>
          </a:p>
          <a:p>
            <a:pPr lvl="1" marL="914231" indent="-304743">
              <a:spcBef>
                <a:spcPts val="600"/>
              </a:spcBef>
              <a:defRPr sz="3200"/>
            </a:pPr>
            <a:r>
              <a:t>messages/stream analysis on IoT = specifically for new artist</a:t>
            </a:r>
          </a:p>
          <a:p>
            <a:pPr/>
            <a:r>
              <a:t>Demo:</a:t>
            </a:r>
          </a:p>
          <a:p>
            <a:pPr lvl="1" marL="914231" indent="-304743">
              <a:spcBef>
                <a:spcPts val="600"/>
              </a:spcBef>
              <a:defRPr sz="3200"/>
            </a:pPr>
            <a:r>
              <a:t>Show messages/stream analysis on IoT = specifically for new artist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999" name="Picture 69" descr="Picture 69"/>
          <p:cNvPicPr>
            <a:picLocks noChangeAspect="1"/>
          </p:cNvPicPr>
          <p:nvPr/>
        </p:nvPicPr>
        <p:blipFill>
          <a:blip r:embed="rId3">
            <a:extLst/>
          </a:blip>
          <a:stretch>
            <a:fillRect/>
          </a:stretch>
        </p:blipFill>
        <p:spPr>
          <a:xfrm>
            <a:off x="2623810" y="4772088"/>
            <a:ext cx="6400802" cy="2349503"/>
          </a:xfrm>
          <a:prstGeom prst="rect">
            <a:avLst/>
          </a:prstGeom>
          <a:ln w="12700">
            <a:miter lim="400000"/>
          </a:ln>
        </p:spPr>
      </p:pic>
      <p:sp>
        <p:nvSpPr>
          <p:cNvPr id="1000" name="Title 1"/>
          <p:cNvSpPr txBox="1"/>
          <p:nvPr>
            <p:ph type="title"/>
          </p:nvPr>
        </p:nvSpPr>
        <p:spPr>
          <a:xfrm>
            <a:off x="977770" y="843460"/>
            <a:ext cx="15218194" cy="1346291"/>
          </a:xfrm>
          <a:prstGeom prst="rect">
            <a:avLst/>
          </a:prstGeom>
        </p:spPr>
        <p:txBody>
          <a:bodyPr/>
          <a:lstStyle>
            <a:lvl1pPr defTabSz="1097080">
              <a:defRPr sz="4800"/>
            </a:lvl1pPr>
          </a:lstStyle>
          <a:p>
            <a:pPr/>
            <a:r>
              <a:t>The man in the middle - hooking up IOT, process cloud and back office  Database</a:t>
            </a:r>
          </a:p>
        </p:txBody>
      </p:sp>
      <p:sp>
        <p:nvSpPr>
          <p:cNvPr id="1001" name="Rectangle 24"/>
          <p:cNvSpPr/>
          <p:nvPr/>
        </p:nvSpPr>
        <p:spPr>
          <a:xfrm>
            <a:off x="7684851" y="4674813"/>
            <a:ext cx="1339763" cy="2115093"/>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002" name="Rectangle 25"/>
          <p:cNvSpPr/>
          <p:nvPr/>
        </p:nvSpPr>
        <p:spPr>
          <a:xfrm>
            <a:off x="3774333" y="4752633"/>
            <a:ext cx="1828803" cy="2368958"/>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1003" name="Picture 26" descr="Picture 26"/>
          <p:cNvPicPr>
            <a:picLocks noChangeAspect="1"/>
          </p:cNvPicPr>
          <p:nvPr/>
        </p:nvPicPr>
        <p:blipFill>
          <a:blip r:embed="rId4">
            <a:extLst/>
          </a:blip>
          <a:stretch>
            <a:fillRect/>
          </a:stretch>
        </p:blipFill>
        <p:spPr>
          <a:xfrm>
            <a:off x="7840494" y="6939432"/>
            <a:ext cx="7815152" cy="2669885"/>
          </a:xfrm>
          <a:prstGeom prst="rect">
            <a:avLst/>
          </a:prstGeom>
          <a:ln w="50800">
            <a:solidFill>
              <a:schemeClr val="accent4"/>
            </a:solidFill>
          </a:ln>
        </p:spPr>
      </p:pic>
      <p:pic>
        <p:nvPicPr>
          <p:cNvPr id="1004" name="Picture 29" descr="Picture 29"/>
          <p:cNvPicPr>
            <a:picLocks noChangeAspect="1"/>
          </p:cNvPicPr>
          <p:nvPr/>
        </p:nvPicPr>
        <p:blipFill>
          <a:blip r:embed="rId5">
            <a:extLst/>
          </a:blip>
          <a:stretch>
            <a:fillRect/>
          </a:stretch>
        </p:blipFill>
        <p:spPr>
          <a:xfrm>
            <a:off x="9288042" y="2413097"/>
            <a:ext cx="7880262" cy="3363906"/>
          </a:xfrm>
          <a:prstGeom prst="rect">
            <a:avLst/>
          </a:prstGeom>
          <a:ln w="50800">
            <a:solidFill>
              <a:schemeClr val="accent1"/>
            </a:solidFill>
          </a:ln>
        </p:spPr>
      </p:pic>
      <p:sp>
        <p:nvSpPr>
          <p:cNvPr id="1005" name="Elbow Connector 78"/>
          <p:cNvSpPr/>
          <p:nvPr/>
        </p:nvSpPr>
        <p:spPr>
          <a:xfrm flipH="1" flipV="1" rot="5400000">
            <a:off x="8628777" y="4015552"/>
            <a:ext cx="385217" cy="9333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06" name="Elbow Connector 79"/>
          <p:cNvSpPr/>
          <p:nvPr/>
        </p:nvSpPr>
        <p:spPr>
          <a:xfrm>
            <a:off x="4687570" y="7146290"/>
            <a:ext cx="3126742" cy="11277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07" name="Rectangle 82"/>
          <p:cNvSpPr/>
          <p:nvPr/>
        </p:nvSpPr>
        <p:spPr>
          <a:xfrm>
            <a:off x="2379834" y="4752633"/>
            <a:ext cx="1339761" cy="1122871"/>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008" name="Elbow Connector 85"/>
          <p:cNvSpPr/>
          <p:nvPr/>
        </p:nvSpPr>
        <p:spPr>
          <a:xfrm flipV="1" rot="16200000">
            <a:off x="1667690" y="4601924"/>
            <a:ext cx="747852" cy="637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12" name="Group 98"/>
          <p:cNvGrpSpPr/>
          <p:nvPr/>
        </p:nvGrpSpPr>
        <p:grpSpPr>
          <a:xfrm>
            <a:off x="97273" y="2339276"/>
            <a:ext cx="8121271" cy="2211658"/>
            <a:chOff x="0" y="0"/>
            <a:chExt cx="8121270" cy="2211657"/>
          </a:xfrm>
        </p:grpSpPr>
        <p:pic>
          <p:nvPicPr>
            <p:cNvPr id="1009" name="Picture 99" descr="Picture 99"/>
            <p:cNvPicPr>
              <a:picLocks noChangeAspect="1"/>
            </p:cNvPicPr>
            <p:nvPr/>
          </p:nvPicPr>
          <p:blipFill>
            <a:blip r:embed="rId6">
              <a:extLst/>
            </a:blip>
            <a:stretch>
              <a:fillRect/>
            </a:stretch>
          </p:blipFill>
          <p:spPr>
            <a:xfrm>
              <a:off x="-1" y="0"/>
              <a:ext cx="8121271" cy="2211658"/>
            </a:xfrm>
            <a:prstGeom prst="rect">
              <a:avLst/>
            </a:prstGeom>
            <a:ln w="50800" cap="flat">
              <a:solidFill>
                <a:schemeClr val="accent5"/>
              </a:solidFill>
              <a:prstDash val="solid"/>
              <a:round/>
            </a:ln>
            <a:effectLst/>
          </p:spPr>
        </p:pic>
        <p:pic>
          <p:nvPicPr>
            <p:cNvPr id="1010" name="Picture 100" descr="Picture 100"/>
            <p:cNvPicPr>
              <a:picLocks noChangeAspect="1"/>
            </p:cNvPicPr>
            <p:nvPr/>
          </p:nvPicPr>
          <p:blipFill>
            <a:blip r:embed="rId7">
              <a:extLst/>
            </a:blip>
            <a:stretch>
              <a:fillRect/>
            </a:stretch>
          </p:blipFill>
          <p:spPr>
            <a:xfrm>
              <a:off x="677081" y="1760841"/>
              <a:ext cx="808061" cy="251218"/>
            </a:xfrm>
            <a:prstGeom prst="rect">
              <a:avLst/>
            </a:prstGeom>
            <a:ln w="12700" cap="flat">
              <a:noFill/>
              <a:miter lim="400000"/>
            </a:ln>
            <a:effectLst/>
          </p:spPr>
        </p:pic>
        <p:pic>
          <p:nvPicPr>
            <p:cNvPr id="1011" name="Picture 101" descr="Picture 101"/>
            <p:cNvPicPr>
              <a:picLocks noChangeAspect="1"/>
            </p:cNvPicPr>
            <p:nvPr/>
          </p:nvPicPr>
          <p:blipFill>
            <a:blip r:embed="rId8">
              <a:extLst/>
            </a:blip>
            <a:stretch>
              <a:fillRect/>
            </a:stretch>
          </p:blipFill>
          <p:spPr>
            <a:xfrm>
              <a:off x="4977894" y="1711637"/>
              <a:ext cx="1216295" cy="166790"/>
            </a:xfrm>
            <a:prstGeom prst="rect">
              <a:avLst/>
            </a:prstGeom>
            <a:ln w="12700" cap="flat">
              <a:noFill/>
              <a:miter lim="400000"/>
            </a:ln>
            <a:effectLst/>
          </p:spPr>
        </p:pic>
      </p:grpSp>
      <p:grpSp>
        <p:nvGrpSpPr>
          <p:cNvPr id="1015" name="Oval 105"/>
          <p:cNvGrpSpPr/>
          <p:nvPr/>
        </p:nvGrpSpPr>
        <p:grpSpPr>
          <a:xfrm>
            <a:off x="16477045" y="2515311"/>
            <a:ext cx="583667" cy="524359"/>
            <a:chOff x="-1" y="0"/>
            <a:chExt cx="583666" cy="524358"/>
          </a:xfrm>
        </p:grpSpPr>
        <p:sp>
          <p:nvSpPr>
            <p:cNvPr id="1013" name="Oval"/>
            <p:cNvSpPr/>
            <p:nvPr/>
          </p:nvSpPr>
          <p:spPr>
            <a:xfrm>
              <a:off x="-2" y="0"/>
              <a:ext cx="583668" cy="524359"/>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14" name="2"/>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pPr/>
              <a:r>
                <a:t>2</a:t>
              </a:r>
            </a:p>
          </p:txBody>
        </p:sp>
      </p:grpSp>
      <p:grpSp>
        <p:nvGrpSpPr>
          <p:cNvPr id="1018" name="Oval 108"/>
          <p:cNvGrpSpPr/>
          <p:nvPr/>
        </p:nvGrpSpPr>
        <p:grpSpPr>
          <a:xfrm>
            <a:off x="14967032" y="7047748"/>
            <a:ext cx="583667" cy="524361"/>
            <a:chOff x="-1" y="0"/>
            <a:chExt cx="583666" cy="524359"/>
          </a:xfrm>
        </p:grpSpPr>
        <p:sp>
          <p:nvSpPr>
            <p:cNvPr id="1016" name="Oval"/>
            <p:cNvSpPr/>
            <p:nvPr/>
          </p:nvSpPr>
          <p:spPr>
            <a:xfrm>
              <a:off x="-2" y="0"/>
              <a:ext cx="583668" cy="524360"/>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p>
          </p:txBody>
        </p:sp>
        <p:sp>
          <p:nvSpPr>
            <p:cNvPr id="1017" name="1"/>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pPr/>
              <a:r>
                <a:t>1</a:t>
              </a:r>
            </a:p>
          </p:txBody>
        </p:sp>
      </p:grpSp>
      <p:grpSp>
        <p:nvGrpSpPr>
          <p:cNvPr id="1021" name="Oval 109"/>
          <p:cNvGrpSpPr/>
          <p:nvPr/>
        </p:nvGrpSpPr>
        <p:grpSpPr>
          <a:xfrm>
            <a:off x="7548662" y="2371903"/>
            <a:ext cx="583667" cy="524361"/>
            <a:chOff x="-1" y="0"/>
            <a:chExt cx="583666" cy="524359"/>
          </a:xfrm>
        </p:grpSpPr>
        <p:sp>
          <p:nvSpPr>
            <p:cNvPr id="1019" name="Oval"/>
            <p:cNvSpPr/>
            <p:nvPr/>
          </p:nvSpPr>
          <p:spPr>
            <a:xfrm>
              <a:off x="-2" y="0"/>
              <a:ext cx="583668" cy="524360"/>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20" name="3"/>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pPr/>
              <a:r>
                <a:t>3</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06"/>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0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00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005"/>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0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007"/>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008"/>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1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02" grpId="3"/>
      <p:bldP build="whole" bldLvl="1" animBg="1" rev="0" advAuto="0" spid="1004" grpId="4"/>
      <p:bldP build="whole" bldLvl="1" animBg="1" rev="0" advAuto="0" spid="1001" grpId="6"/>
      <p:bldP build="whole" bldLvl="1" animBg="1" rev="0" advAuto="0" spid="1007" grpId="7"/>
      <p:bldP build="whole" bldLvl="1" animBg="1" rev="0" advAuto="0" spid="1005" grpId="5"/>
      <p:bldP build="whole" bldLvl="1" animBg="1" rev="0" advAuto="0" spid="1006" grpId="2"/>
      <p:bldP build="whole" bldLvl="1" animBg="1" rev="0" advAuto="0" spid="1008" grpId="8"/>
      <p:bldP build="whole" bldLvl="1" animBg="1" rev="0" advAuto="0" spid="1012" grpId="9"/>
      <p:bldP build="whole" bldLvl="1" animBg="1" rev="0" advAuto="0" spid="1003" grpId="1"/>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25" name="Title 1"/>
          <p:cNvSpPr txBox="1"/>
          <p:nvPr>
            <p:ph type="title"/>
          </p:nvPr>
        </p:nvSpPr>
        <p:spPr>
          <a:xfrm>
            <a:off x="977769" y="843460"/>
            <a:ext cx="12883040" cy="1346291"/>
          </a:xfrm>
          <a:prstGeom prst="rect">
            <a:avLst/>
          </a:prstGeom>
        </p:spPr>
        <p:txBody>
          <a:bodyPr/>
          <a:lstStyle>
            <a:lvl1pPr defTabSz="1097080">
              <a:defRPr sz="4800"/>
            </a:lvl1pPr>
          </a:lstStyle>
          <a:p>
            <a:pPr/>
            <a:r>
              <a:t>And some more cloud solution architecture</a:t>
            </a:r>
          </a:p>
        </p:txBody>
      </p:sp>
      <p:grpSp>
        <p:nvGrpSpPr>
          <p:cNvPr id="1028" name="Oval 3"/>
          <p:cNvGrpSpPr/>
          <p:nvPr/>
        </p:nvGrpSpPr>
        <p:grpSpPr>
          <a:xfrm>
            <a:off x="1992219" y="3129389"/>
            <a:ext cx="1897839" cy="968949"/>
            <a:chOff x="0" y="0"/>
            <a:chExt cx="1897838" cy="968948"/>
          </a:xfrm>
        </p:grpSpPr>
        <p:sp>
          <p:nvSpPr>
            <p:cNvPr id="1026" name="Oval"/>
            <p:cNvSpPr/>
            <p:nvPr/>
          </p:nvSpPr>
          <p:spPr>
            <a:xfrm>
              <a:off x="-1" y="-1"/>
              <a:ext cx="1897840"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p>
          </p:txBody>
        </p:sp>
        <p:sp>
          <p:nvSpPr>
            <p:cNvPr id="1027" name="Audience"/>
            <p:cNvSpPr txBox="1"/>
            <p:nvPr/>
          </p:nvSpPr>
          <p:spPr>
            <a:xfrm>
              <a:off x="277930" y="172055"/>
              <a:ext cx="134197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pPr/>
              <a:r>
                <a:t>Audience</a:t>
              </a:r>
            </a:p>
          </p:txBody>
        </p:sp>
      </p:grpSp>
      <p:pic>
        <p:nvPicPr>
          <p:cNvPr id="1029" name="Picture 2" descr="Picture 2"/>
          <p:cNvPicPr>
            <a:picLocks noChangeAspect="1"/>
          </p:cNvPicPr>
          <p:nvPr/>
        </p:nvPicPr>
        <p:blipFill>
          <a:blip r:embed="rId2">
            <a:extLst/>
          </a:blip>
          <a:stretch>
            <a:fillRect/>
          </a:stretch>
        </p:blipFill>
        <p:spPr>
          <a:xfrm>
            <a:off x="3685747" y="4010511"/>
            <a:ext cx="1359316" cy="1106024"/>
          </a:xfrm>
          <a:prstGeom prst="rect">
            <a:avLst/>
          </a:prstGeom>
          <a:ln w="12700">
            <a:miter lim="400000"/>
          </a:ln>
        </p:spPr>
      </p:pic>
      <p:grpSp>
        <p:nvGrpSpPr>
          <p:cNvPr id="1032" name="Rounded Rectangle 5"/>
          <p:cNvGrpSpPr/>
          <p:nvPr/>
        </p:nvGrpSpPr>
        <p:grpSpPr>
          <a:xfrm>
            <a:off x="6599051" y="3662285"/>
            <a:ext cx="1518274" cy="753627"/>
            <a:chOff x="-1" y="0"/>
            <a:chExt cx="1518273" cy="753625"/>
          </a:xfrm>
        </p:grpSpPr>
        <p:sp>
          <p:nvSpPr>
            <p:cNvPr id="1030"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1" name="IoT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IoT CS</a:t>
              </a:r>
            </a:p>
          </p:txBody>
        </p:sp>
      </p:grpSp>
      <p:grpSp>
        <p:nvGrpSpPr>
          <p:cNvPr id="1035" name="Rounded Rectangle 6"/>
          <p:cNvGrpSpPr/>
          <p:nvPr/>
        </p:nvGrpSpPr>
        <p:grpSpPr>
          <a:xfrm>
            <a:off x="5469508" y="6247437"/>
            <a:ext cx="1518273" cy="753627"/>
            <a:chOff x="0" y="0"/>
            <a:chExt cx="1518271" cy="753625"/>
          </a:xfrm>
        </p:grpSpPr>
        <p:sp>
          <p:nvSpPr>
            <p:cNvPr id="1033"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4" name="P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PCS</a:t>
              </a:r>
            </a:p>
          </p:txBody>
        </p:sp>
      </p:grpSp>
      <p:grpSp>
        <p:nvGrpSpPr>
          <p:cNvPr id="1038" name="Rounded Rectangle 7"/>
          <p:cNvGrpSpPr/>
          <p:nvPr/>
        </p:nvGrpSpPr>
        <p:grpSpPr>
          <a:xfrm>
            <a:off x="2202306" y="7648297"/>
            <a:ext cx="1518274" cy="753627"/>
            <a:chOff x="-1" y="0"/>
            <a:chExt cx="1518273" cy="753625"/>
          </a:xfrm>
        </p:grpSpPr>
        <p:sp>
          <p:nvSpPr>
            <p:cNvPr id="1036"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37" name="Doc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Doc CS</a:t>
              </a:r>
            </a:p>
          </p:txBody>
        </p:sp>
      </p:grpSp>
      <p:grpSp>
        <p:nvGrpSpPr>
          <p:cNvPr id="1041" name="Rounded Rectangle 8">
            <a:hlinkClick r:id="rId3" invalidUrl="" action="" tgtFrame="" tooltip="" history="1" highlightClick="0" endSnd="0"/>
          </p:cNvPr>
          <p:cNvGrpSpPr/>
          <p:nvPr/>
        </p:nvGrpSpPr>
        <p:grpSpPr>
          <a:xfrm>
            <a:off x="11726772" y="5797100"/>
            <a:ext cx="1518273" cy="753627"/>
            <a:chOff x="0" y="0"/>
            <a:chExt cx="1518271" cy="753625"/>
          </a:xfrm>
        </p:grpSpPr>
        <p:sp>
          <p:nvSpPr>
            <p:cNvPr id="1039"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40"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044" name="Rounded Rectangle 9"/>
          <p:cNvGrpSpPr/>
          <p:nvPr/>
        </p:nvGrpSpPr>
        <p:grpSpPr>
          <a:xfrm>
            <a:off x="13860808" y="3613149"/>
            <a:ext cx="1518273" cy="753627"/>
            <a:chOff x="0" y="0"/>
            <a:chExt cx="1518271" cy="753626"/>
          </a:xfrm>
        </p:grpSpPr>
        <p:sp>
          <p:nvSpPr>
            <p:cNvPr id="1042"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43"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045" name="Elbow Connector 10"/>
          <p:cNvSpPr/>
          <p:nvPr/>
        </p:nvSpPr>
        <p:spPr>
          <a:xfrm>
            <a:off x="2867660" y="6983728"/>
            <a:ext cx="92712" cy="6642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46" name="Elbow Connector 11"/>
          <p:cNvSpPr/>
          <p:nvPr/>
        </p:nvSpPr>
        <p:spPr>
          <a:xfrm>
            <a:off x="6987540" y="6042659"/>
            <a:ext cx="1918973" cy="5803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47" name="Straight Arrow Connector 12"/>
          <p:cNvSpPr/>
          <p:nvPr/>
        </p:nvSpPr>
        <p:spPr>
          <a:xfrm>
            <a:off x="3015139" y="4150538"/>
            <a:ext cx="576067" cy="478267"/>
          </a:xfrm>
          <a:prstGeom prst="line">
            <a:avLst/>
          </a:prstGeom>
          <a:ln w="6350">
            <a:solidFill>
              <a:schemeClr val="accent1"/>
            </a:solidFill>
            <a:miter/>
            <a:tailEnd type="triangle"/>
          </a:ln>
        </p:spPr>
        <p:txBody>
          <a:bodyPr lIns="45718" tIns="45718" rIns="45718" bIns="45718"/>
          <a:lstStyle/>
          <a:p>
            <a:pPr/>
          </a:p>
        </p:txBody>
      </p:sp>
      <p:sp>
        <p:nvSpPr>
          <p:cNvPr id="1048" name="Straight Arrow Connector 13"/>
          <p:cNvSpPr/>
          <p:nvPr/>
        </p:nvSpPr>
        <p:spPr>
          <a:xfrm>
            <a:off x="3303172" y="4072749"/>
            <a:ext cx="432050" cy="304028"/>
          </a:xfrm>
          <a:prstGeom prst="line">
            <a:avLst/>
          </a:prstGeom>
          <a:ln w="6350">
            <a:solidFill>
              <a:schemeClr val="accent1"/>
            </a:solidFill>
            <a:miter/>
            <a:tailEnd type="triangle"/>
          </a:ln>
        </p:spPr>
        <p:txBody>
          <a:bodyPr lIns="45718" tIns="45718" rIns="45718" bIns="45718"/>
          <a:lstStyle/>
          <a:p>
            <a:pPr/>
          </a:p>
        </p:txBody>
      </p:sp>
      <p:sp>
        <p:nvSpPr>
          <p:cNvPr id="1049"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pPr/>
          </a:p>
        </p:txBody>
      </p:sp>
      <p:sp>
        <p:nvSpPr>
          <p:cNvPr id="1050" name="Elbow Connector 15"/>
          <p:cNvSpPr/>
          <p:nvPr/>
        </p:nvSpPr>
        <p:spPr>
          <a:xfrm>
            <a:off x="4866640" y="4038600"/>
            <a:ext cx="1732283" cy="520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51" name="Elbow Connector 18"/>
          <p:cNvSpPr/>
          <p:nvPr/>
        </p:nvSpPr>
        <p:spPr>
          <a:xfrm rot="16200000">
            <a:off x="12090480" y="3975353"/>
            <a:ext cx="1771958" cy="1842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54" name="Rounded Rectangle 19"/>
          <p:cNvGrpSpPr/>
          <p:nvPr/>
        </p:nvGrpSpPr>
        <p:grpSpPr>
          <a:xfrm>
            <a:off x="4641265" y="7883789"/>
            <a:ext cx="2305171" cy="929637"/>
            <a:chOff x="0" y="0"/>
            <a:chExt cx="2305169" cy="929635"/>
          </a:xfrm>
        </p:grpSpPr>
        <p:sp>
          <p:nvSpPr>
            <p:cNvPr id="1052" name="Rounded Rectangle"/>
            <p:cNvSpPr/>
            <p:nvPr/>
          </p:nvSpPr>
          <p:spPr>
            <a:xfrm>
              <a:off x="0" y="88009"/>
              <a:ext cx="2305170"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53" name="Conversations (OSN)"/>
            <p:cNvSpPr txBox="1"/>
            <p:nvPr/>
          </p:nvSpPr>
          <p:spPr>
            <a:xfrm>
              <a:off x="36787" y="0"/>
              <a:ext cx="2231594"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55" name="Elbow Connector 20"/>
          <p:cNvSpPr/>
          <p:nvPr/>
        </p:nvSpPr>
        <p:spPr>
          <a:xfrm>
            <a:off x="5793740" y="7000240"/>
            <a:ext cx="434343" cy="8826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058" name="Rounded Rectangle 21"/>
          <p:cNvGrpSpPr/>
          <p:nvPr/>
        </p:nvGrpSpPr>
        <p:grpSpPr>
          <a:xfrm>
            <a:off x="4140334" y="2595545"/>
            <a:ext cx="1805843" cy="891079"/>
            <a:chOff x="0" y="-1"/>
            <a:chExt cx="1805842" cy="891078"/>
          </a:xfrm>
        </p:grpSpPr>
        <p:sp>
          <p:nvSpPr>
            <p:cNvPr id="1056" name="Rounded Rectangle"/>
            <p:cNvSpPr/>
            <p:nvPr/>
          </p:nvSpPr>
          <p:spPr>
            <a:xfrm>
              <a:off x="0" y="-2"/>
              <a:ext cx="1805843"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057" name="Real “Things” (Pis, Arduino’s, …)"/>
            <p:cNvSpPr txBox="1"/>
            <p:nvPr/>
          </p:nvSpPr>
          <p:spPr>
            <a:xfrm>
              <a:off x="43497" y="158515"/>
              <a:ext cx="1718848" cy="574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Real “Things” (Pis, Arduino’s, …)</a:t>
              </a:r>
            </a:p>
          </p:txBody>
        </p:sp>
      </p:grpSp>
      <p:sp>
        <p:nvSpPr>
          <p:cNvPr id="1059" name="Elbow Connector 22"/>
          <p:cNvSpPr/>
          <p:nvPr/>
        </p:nvSpPr>
        <p:spPr>
          <a:xfrm>
            <a:off x="5951220" y="3040378"/>
            <a:ext cx="1405892" cy="62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60" name="Elbow Connector 23"/>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063" name="Rounded Rectangle 24">
            <a:hlinkClick r:id="rId4" invalidUrl="" action="" tgtFrame="" tooltip="" history="1" highlightClick="0" endSnd="0"/>
          </p:cNvPr>
          <p:cNvGrpSpPr/>
          <p:nvPr/>
        </p:nvGrpSpPr>
        <p:grpSpPr>
          <a:xfrm>
            <a:off x="8147738" y="5170399"/>
            <a:ext cx="1518273" cy="872597"/>
            <a:chOff x="0" y="0"/>
            <a:chExt cx="1518271" cy="872596"/>
          </a:xfrm>
        </p:grpSpPr>
        <p:sp>
          <p:nvSpPr>
            <p:cNvPr id="1061"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62"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grpSp>
        <p:nvGrpSpPr>
          <p:cNvPr id="1066" name="Rounded Rectangle 26"/>
          <p:cNvGrpSpPr/>
          <p:nvPr/>
        </p:nvGrpSpPr>
        <p:grpSpPr>
          <a:xfrm>
            <a:off x="1942026" y="6055424"/>
            <a:ext cx="1851284" cy="929637"/>
            <a:chOff x="0" y="0"/>
            <a:chExt cx="1851283" cy="929635"/>
          </a:xfrm>
        </p:grpSpPr>
        <p:sp>
          <p:nvSpPr>
            <p:cNvPr id="1064" name="Rounded Rectangle"/>
            <p:cNvSpPr/>
            <p:nvPr/>
          </p:nvSpPr>
          <p:spPr>
            <a:xfrm>
              <a:off x="0" y="88009"/>
              <a:ext cx="1851284"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065" name="Content &amp; Experience"/>
            <p:cNvSpPr txBox="1"/>
            <p:nvPr/>
          </p:nvSpPr>
          <p:spPr>
            <a:xfrm>
              <a:off x="36789" y="0"/>
              <a:ext cx="1777705"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Content &amp; Experience</a:t>
              </a:r>
            </a:p>
          </p:txBody>
        </p:sp>
      </p:grpSp>
      <p:sp>
        <p:nvSpPr>
          <p:cNvPr id="1067" name="Elbow Connector 27"/>
          <p:cNvSpPr/>
          <p:nvPr/>
        </p:nvSpPr>
        <p:spPr>
          <a:xfrm rot="10800000">
            <a:off x="3813021" y="6501138"/>
            <a:ext cx="1656491" cy="12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68" name="Elbow Connector 28"/>
          <p:cNvSpPr/>
          <p:nvPr/>
        </p:nvSpPr>
        <p:spPr>
          <a:xfrm>
            <a:off x="1731009" y="3040377"/>
            <a:ext cx="2402842" cy="572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pic>
        <p:nvPicPr>
          <p:cNvPr id="1069" name="Picture 2" descr="Picture 2"/>
          <p:cNvPicPr>
            <a:picLocks noChangeAspect="1"/>
          </p:cNvPicPr>
          <p:nvPr/>
        </p:nvPicPr>
        <p:blipFill>
          <a:blip r:embed="rId5">
            <a:extLst/>
          </a:blip>
          <a:stretch>
            <a:fillRect/>
          </a:stretch>
        </p:blipFill>
        <p:spPr>
          <a:xfrm>
            <a:off x="2407099" y="3326091"/>
            <a:ext cx="1148876" cy="792382"/>
          </a:xfrm>
          <a:prstGeom prst="rect">
            <a:avLst/>
          </a:prstGeom>
          <a:ln w="12700">
            <a:miter lim="400000"/>
          </a:ln>
        </p:spPr>
      </p:pic>
      <p:sp>
        <p:nvSpPr>
          <p:cNvPr id="1070" name="Elbow Connector 45"/>
          <p:cNvSpPr/>
          <p:nvPr/>
        </p:nvSpPr>
        <p:spPr>
          <a:xfrm>
            <a:off x="8116568" y="4038599"/>
            <a:ext cx="789942" cy="113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071" name="Straight Arrow Connector 46"/>
          <p:cNvSpPr/>
          <p:nvPr/>
        </p:nvSpPr>
        <p:spPr>
          <a:xfrm flipH="1">
            <a:off x="3735220" y="6987923"/>
            <a:ext cx="1734293" cy="813280"/>
          </a:xfrm>
          <a:prstGeom prst="line">
            <a:avLst/>
          </a:prstGeom>
          <a:ln w="12700">
            <a:solidFill>
              <a:srgbClr val="C00000"/>
            </a:solidFill>
            <a:miter/>
            <a:tailEnd type="triangle"/>
          </a:ln>
        </p:spPr>
        <p:txBody>
          <a:bodyPr lIns="45718" tIns="45718" rIns="45718" bIns="45718"/>
          <a:lstStyle/>
          <a:p>
            <a:pPr/>
          </a:p>
        </p:txBody>
      </p:sp>
      <p:sp>
        <p:nvSpPr>
          <p:cNvPr id="1072" name="Elbow Connector 47"/>
          <p:cNvSpPr/>
          <p:nvPr/>
        </p:nvSpPr>
        <p:spPr>
          <a:xfrm flipV="1" rot="10800000">
            <a:off x="6228641" y="5782466"/>
            <a:ext cx="1919101" cy="464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73" name="Elbow Connector 51"/>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74" name="Elbow Connector 52"/>
          <p:cNvSpPr/>
          <p:nvPr/>
        </p:nvSpPr>
        <p:spPr>
          <a:xfrm flipV="1" rot="10800000">
            <a:off x="6228641" y="5782466"/>
            <a:ext cx="1919101" cy="464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75" name="Elbow Connector 54"/>
          <p:cNvSpPr/>
          <p:nvPr/>
        </p:nvSpPr>
        <p:spPr>
          <a:xfrm>
            <a:off x="9666006" y="5652415"/>
            <a:ext cx="2060767" cy="567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076" name="Elbow Connector 55"/>
          <p:cNvSpPr/>
          <p:nvPr/>
        </p:nvSpPr>
        <p:spPr>
          <a:xfrm rot="10800000">
            <a:off x="9666009" y="5454534"/>
            <a:ext cx="2118508" cy="621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1083" name="Cube 65"/>
          <p:cNvGrpSpPr/>
          <p:nvPr/>
        </p:nvGrpSpPr>
        <p:grpSpPr>
          <a:xfrm>
            <a:off x="6705796" y="6107631"/>
            <a:ext cx="1149370" cy="675295"/>
            <a:chOff x="0" y="0"/>
            <a:chExt cx="1149369" cy="675294"/>
          </a:xfrm>
        </p:grpSpPr>
        <p:sp>
          <p:nvSpPr>
            <p:cNvPr id="1078"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73" y="0"/>
                  </a:lnTo>
                  <a:lnTo>
                    <a:pt x="21600" y="0"/>
                  </a:lnTo>
                  <a:lnTo>
                    <a:pt x="21600" y="16200"/>
                  </a:lnTo>
                  <a:lnTo>
                    <a:pt x="1842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79" name="Shape"/>
            <p:cNvSpPr/>
            <p:nvPr/>
          </p:nvSpPr>
          <p:spPr>
            <a:xfrm>
              <a:off x="980546" y="-1"/>
              <a:ext cx="168824"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80" name="Shape"/>
            <p:cNvSpPr/>
            <p:nvPr/>
          </p:nvSpPr>
          <p:spPr>
            <a:xfrm>
              <a:off x="0" y="-1"/>
              <a:ext cx="1149370" cy="16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73" y="0"/>
                  </a:lnTo>
                  <a:lnTo>
                    <a:pt x="21600" y="0"/>
                  </a:lnTo>
                  <a:lnTo>
                    <a:pt x="1842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81"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73" y="0"/>
                  </a:lnTo>
                  <a:lnTo>
                    <a:pt x="21600" y="0"/>
                  </a:lnTo>
                  <a:lnTo>
                    <a:pt x="21600" y="16200"/>
                  </a:lnTo>
                  <a:lnTo>
                    <a:pt x="18427" y="21600"/>
                  </a:lnTo>
                  <a:lnTo>
                    <a:pt x="0" y="21600"/>
                  </a:lnTo>
                  <a:close/>
                  <a:moveTo>
                    <a:pt x="0" y="5400"/>
                  </a:moveTo>
                  <a:lnTo>
                    <a:pt x="18427" y="5400"/>
                  </a:lnTo>
                  <a:lnTo>
                    <a:pt x="21600" y="0"/>
                  </a:lnTo>
                  <a:moveTo>
                    <a:pt x="18427" y="5400"/>
                  </a:moveTo>
                  <a:lnTo>
                    <a:pt x="1842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400">
                  <a:solidFill>
                    <a:srgbClr val="B2236C"/>
                  </a:solidFill>
                </a:defRPr>
              </a:pPr>
            </a:p>
          </p:txBody>
        </p:sp>
        <p:sp>
          <p:nvSpPr>
            <p:cNvPr id="1082" name="Storage"/>
            <p:cNvSpPr txBox="1"/>
            <p:nvPr/>
          </p:nvSpPr>
          <p:spPr>
            <a:xfrm>
              <a:off x="-1" y="274739"/>
              <a:ext cx="980548"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B2236C"/>
                  </a:solidFill>
                </a:defRPr>
              </a:lvl1pPr>
            </a:lstStyle>
            <a:p>
              <a:pPr/>
              <a:r>
                <a:t>Storage</a:t>
              </a:r>
            </a:p>
          </p:txBody>
        </p:sp>
      </p:grpSp>
      <p:grpSp>
        <p:nvGrpSpPr>
          <p:cNvPr id="1089" name="Cube 66"/>
          <p:cNvGrpSpPr/>
          <p:nvPr/>
        </p:nvGrpSpPr>
        <p:grpSpPr>
          <a:xfrm>
            <a:off x="6705796" y="5518749"/>
            <a:ext cx="1149370" cy="675295"/>
            <a:chOff x="0" y="0"/>
            <a:chExt cx="1149369" cy="675294"/>
          </a:xfrm>
        </p:grpSpPr>
        <p:sp>
          <p:nvSpPr>
            <p:cNvPr id="1084"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73" y="0"/>
                  </a:lnTo>
                  <a:lnTo>
                    <a:pt x="21600" y="0"/>
                  </a:lnTo>
                  <a:lnTo>
                    <a:pt x="21600" y="16200"/>
                  </a:lnTo>
                  <a:lnTo>
                    <a:pt x="1842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85" name="Shape"/>
            <p:cNvSpPr/>
            <p:nvPr/>
          </p:nvSpPr>
          <p:spPr>
            <a:xfrm>
              <a:off x="980546" y="-1"/>
              <a:ext cx="168824"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86" name="Shape"/>
            <p:cNvSpPr/>
            <p:nvPr/>
          </p:nvSpPr>
          <p:spPr>
            <a:xfrm>
              <a:off x="0" y="-1"/>
              <a:ext cx="1149370" cy="16882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73" y="0"/>
                  </a:lnTo>
                  <a:lnTo>
                    <a:pt x="21600" y="0"/>
                  </a:lnTo>
                  <a:lnTo>
                    <a:pt x="1842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p>
          </p:txBody>
        </p:sp>
        <p:sp>
          <p:nvSpPr>
            <p:cNvPr id="1087"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73" y="0"/>
                  </a:lnTo>
                  <a:lnTo>
                    <a:pt x="21600" y="0"/>
                  </a:lnTo>
                  <a:lnTo>
                    <a:pt x="21600" y="16200"/>
                  </a:lnTo>
                  <a:lnTo>
                    <a:pt x="18427" y="21600"/>
                  </a:lnTo>
                  <a:lnTo>
                    <a:pt x="0" y="21600"/>
                  </a:lnTo>
                  <a:close/>
                  <a:moveTo>
                    <a:pt x="0" y="5400"/>
                  </a:moveTo>
                  <a:lnTo>
                    <a:pt x="18427" y="5400"/>
                  </a:lnTo>
                  <a:lnTo>
                    <a:pt x="21600" y="0"/>
                  </a:lnTo>
                  <a:moveTo>
                    <a:pt x="18427" y="5400"/>
                  </a:moveTo>
                  <a:lnTo>
                    <a:pt x="1842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400">
                  <a:solidFill>
                    <a:srgbClr val="B2236C"/>
                  </a:solidFill>
                </a:defRPr>
              </a:pPr>
            </a:p>
          </p:txBody>
        </p:sp>
        <p:sp>
          <p:nvSpPr>
            <p:cNvPr id="1088" name="Compute"/>
            <p:cNvSpPr txBox="1"/>
            <p:nvPr/>
          </p:nvSpPr>
          <p:spPr>
            <a:xfrm>
              <a:off x="-1" y="274739"/>
              <a:ext cx="980548" cy="2946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400">
                  <a:solidFill>
                    <a:srgbClr val="B2236C"/>
                  </a:solidFill>
                </a:defRPr>
              </a:lvl1pPr>
            </a:lstStyle>
            <a:p>
              <a:pPr/>
              <a:r>
                <a:t>Compute</a:t>
              </a:r>
            </a:p>
          </p:txBody>
        </p:sp>
      </p:grpSp>
      <p:grpSp>
        <p:nvGrpSpPr>
          <p:cNvPr id="1094" name="Cube 67"/>
          <p:cNvGrpSpPr/>
          <p:nvPr/>
        </p:nvGrpSpPr>
        <p:grpSpPr>
          <a:xfrm>
            <a:off x="6601404" y="4071696"/>
            <a:ext cx="1778314" cy="2866510"/>
            <a:chOff x="0" y="0"/>
            <a:chExt cx="1778312" cy="2866509"/>
          </a:xfrm>
        </p:grpSpPr>
        <p:sp>
          <p:nvSpPr>
            <p:cNvPr id="1090"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5400" y="0"/>
                  </a:lnTo>
                  <a:lnTo>
                    <a:pt x="21600" y="0"/>
                  </a:lnTo>
                  <a:lnTo>
                    <a:pt x="21600" y="18250"/>
                  </a:lnTo>
                  <a:lnTo>
                    <a:pt x="16200" y="21600"/>
                  </a:lnTo>
                  <a:lnTo>
                    <a:pt x="0" y="21600"/>
                  </a:lnTo>
                  <a:close/>
                </a:path>
              </a:pathLst>
            </a:custGeom>
            <a:gradFill flip="none" rotWithShape="1">
              <a:gsLst>
                <a:gs pos="0">
                  <a:srgbClr val="E487AC">
                    <a:alpha val="46000"/>
                  </a:srgbClr>
                </a:gs>
                <a:gs pos="50000">
                  <a:srgbClr val="E898BA">
                    <a:alpha val="48000"/>
                  </a:srgbClr>
                </a:gs>
                <a:gs pos="100000">
                  <a:srgbClr val="E885B1">
                    <a:alpha val="81000"/>
                  </a:srgb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091" name="Shape"/>
            <p:cNvSpPr/>
            <p:nvPr/>
          </p:nvSpPr>
          <p:spPr>
            <a:xfrm>
              <a:off x="1333735" y="0"/>
              <a:ext cx="444579"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21600" y="0"/>
                  </a:lnTo>
                  <a:lnTo>
                    <a:pt x="21600" y="1825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092" name="Shape"/>
            <p:cNvSpPr/>
            <p:nvPr/>
          </p:nvSpPr>
          <p:spPr>
            <a:xfrm>
              <a:off x="0" y="-1"/>
              <a:ext cx="1778314" cy="444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093"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5400" y="0"/>
                  </a:lnTo>
                  <a:lnTo>
                    <a:pt x="21600" y="0"/>
                  </a:lnTo>
                  <a:lnTo>
                    <a:pt x="21600" y="18250"/>
                  </a:lnTo>
                  <a:lnTo>
                    <a:pt x="16200" y="21600"/>
                  </a:lnTo>
                  <a:lnTo>
                    <a:pt x="0" y="21600"/>
                  </a:lnTo>
                  <a:close/>
                  <a:moveTo>
                    <a:pt x="0" y="3350"/>
                  </a:moveTo>
                  <a:lnTo>
                    <a:pt x="16200" y="3350"/>
                  </a:lnTo>
                  <a:lnTo>
                    <a:pt x="21600" y="0"/>
                  </a:lnTo>
                  <a:moveTo>
                    <a:pt x="16200" y="3350"/>
                  </a:moveTo>
                  <a:lnTo>
                    <a:pt x="16200"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grpSp>
      <p:grpSp>
        <p:nvGrpSpPr>
          <p:cNvPr id="1119" name="Group 59"/>
          <p:cNvGrpSpPr/>
          <p:nvPr/>
        </p:nvGrpSpPr>
        <p:grpSpPr>
          <a:xfrm>
            <a:off x="8287411" y="6147228"/>
            <a:ext cx="1029578" cy="2419743"/>
            <a:chOff x="0" y="0"/>
            <a:chExt cx="1029576" cy="2419741"/>
          </a:xfrm>
        </p:grpSpPr>
        <p:grpSp>
          <p:nvGrpSpPr>
            <p:cNvPr id="1100" name="Cube 60"/>
            <p:cNvGrpSpPr/>
            <p:nvPr/>
          </p:nvGrpSpPr>
          <p:grpSpPr>
            <a:xfrm>
              <a:off x="0" y="1708052"/>
              <a:ext cx="1029578" cy="711690"/>
              <a:chOff x="0" y="0"/>
              <a:chExt cx="1029577" cy="711689"/>
            </a:xfrm>
          </p:grpSpPr>
          <p:sp>
            <p:nvSpPr>
              <p:cNvPr id="1095"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096"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097"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098"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p>
            </p:txBody>
          </p:sp>
          <p:sp>
            <p:nvSpPr>
              <p:cNvPr id="1099" name="Storage"/>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B2236C"/>
                    </a:solidFill>
                  </a:defRPr>
                </a:lvl1pPr>
              </a:lstStyle>
              <a:p>
                <a:pPr/>
                <a:r>
                  <a:t>Storage</a:t>
                </a:r>
              </a:p>
            </p:txBody>
          </p:sp>
        </p:grpSp>
        <p:grpSp>
          <p:nvGrpSpPr>
            <p:cNvPr id="1106" name="Cube 61"/>
            <p:cNvGrpSpPr/>
            <p:nvPr/>
          </p:nvGrpSpPr>
          <p:grpSpPr>
            <a:xfrm>
              <a:off x="0" y="1138702"/>
              <a:ext cx="1029578" cy="711690"/>
              <a:chOff x="0" y="0"/>
              <a:chExt cx="1029577" cy="711689"/>
            </a:xfrm>
          </p:grpSpPr>
          <p:sp>
            <p:nvSpPr>
              <p:cNvPr id="1101"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02"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03"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04"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p>
            </p:txBody>
          </p:sp>
          <p:sp>
            <p:nvSpPr>
              <p:cNvPr id="1105" name="Compute"/>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B2236C"/>
                    </a:solidFill>
                  </a:defRPr>
                </a:lvl1pPr>
              </a:lstStyle>
              <a:p>
                <a:pPr/>
                <a:r>
                  <a:t>Compute</a:t>
                </a:r>
              </a:p>
            </p:txBody>
          </p:sp>
        </p:grpSp>
        <p:grpSp>
          <p:nvGrpSpPr>
            <p:cNvPr id="1112" name="Cube 62"/>
            <p:cNvGrpSpPr/>
            <p:nvPr/>
          </p:nvGrpSpPr>
          <p:grpSpPr>
            <a:xfrm>
              <a:off x="0" y="569351"/>
              <a:ext cx="1029578" cy="711690"/>
              <a:chOff x="0" y="0"/>
              <a:chExt cx="1029577" cy="711689"/>
            </a:xfrm>
          </p:grpSpPr>
          <p:sp>
            <p:nvSpPr>
              <p:cNvPr id="1107"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08"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09"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10"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p>
            </p:txBody>
          </p:sp>
          <p:sp>
            <p:nvSpPr>
              <p:cNvPr id="1111" name="DBaaS"/>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B2236C"/>
                    </a:solidFill>
                  </a:defRPr>
                </a:lvl1pPr>
              </a:lstStyle>
              <a:p>
                <a:pPr/>
                <a:r>
                  <a:t>DBaaS</a:t>
                </a:r>
              </a:p>
            </p:txBody>
          </p:sp>
        </p:grpSp>
        <p:grpSp>
          <p:nvGrpSpPr>
            <p:cNvPr id="1118" name="Cube 63"/>
            <p:cNvGrpSpPr/>
            <p:nvPr/>
          </p:nvGrpSpPr>
          <p:grpSpPr>
            <a:xfrm>
              <a:off x="0" y="-1"/>
              <a:ext cx="1029578" cy="711690"/>
              <a:chOff x="0" y="0"/>
              <a:chExt cx="1029577" cy="711689"/>
            </a:xfrm>
          </p:grpSpPr>
          <p:sp>
            <p:nvSpPr>
              <p:cNvPr id="1113"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14"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15"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p>
            </p:txBody>
          </p:sp>
          <p:sp>
            <p:nvSpPr>
              <p:cNvPr id="1116"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p>
            </p:txBody>
          </p:sp>
          <p:sp>
            <p:nvSpPr>
              <p:cNvPr id="1117" name="JCS"/>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200">
                    <a:solidFill>
                      <a:srgbClr val="B2236C"/>
                    </a:solidFill>
                  </a:defRPr>
                </a:lvl1pPr>
              </a:lstStyle>
              <a:p>
                <a:pPr/>
                <a:r>
                  <a:t>JCS</a:t>
                </a:r>
              </a:p>
            </p:txBody>
          </p:sp>
        </p:grpSp>
      </p:grpSp>
      <p:grpSp>
        <p:nvGrpSpPr>
          <p:cNvPr id="1124" name="Cube 64"/>
          <p:cNvGrpSpPr/>
          <p:nvPr/>
        </p:nvGrpSpPr>
        <p:grpSpPr>
          <a:xfrm>
            <a:off x="8123522" y="5686206"/>
            <a:ext cx="1778314" cy="2866510"/>
            <a:chOff x="0" y="0"/>
            <a:chExt cx="1778312" cy="2866509"/>
          </a:xfrm>
        </p:grpSpPr>
        <p:sp>
          <p:nvSpPr>
            <p:cNvPr id="1120"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5400" y="0"/>
                  </a:lnTo>
                  <a:lnTo>
                    <a:pt x="21600" y="0"/>
                  </a:lnTo>
                  <a:lnTo>
                    <a:pt x="21600" y="18250"/>
                  </a:lnTo>
                  <a:lnTo>
                    <a:pt x="16200" y="21600"/>
                  </a:lnTo>
                  <a:lnTo>
                    <a:pt x="0" y="21600"/>
                  </a:lnTo>
                  <a:close/>
                </a:path>
              </a:pathLst>
            </a:custGeom>
            <a:gradFill flip="none" rotWithShape="1">
              <a:gsLst>
                <a:gs pos="0">
                  <a:srgbClr val="E487AC">
                    <a:alpha val="46000"/>
                  </a:srgbClr>
                </a:gs>
                <a:gs pos="50000">
                  <a:srgbClr val="E898BA">
                    <a:alpha val="48000"/>
                  </a:srgbClr>
                </a:gs>
                <a:gs pos="100000">
                  <a:srgbClr val="E885B1">
                    <a:alpha val="81000"/>
                  </a:srgb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1" name="Shape"/>
            <p:cNvSpPr/>
            <p:nvPr/>
          </p:nvSpPr>
          <p:spPr>
            <a:xfrm>
              <a:off x="1333735" y="0"/>
              <a:ext cx="444579"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21600" y="0"/>
                  </a:lnTo>
                  <a:lnTo>
                    <a:pt x="21600" y="1825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2" name="Shape"/>
            <p:cNvSpPr/>
            <p:nvPr/>
          </p:nvSpPr>
          <p:spPr>
            <a:xfrm>
              <a:off x="0" y="-1"/>
              <a:ext cx="1778314" cy="4445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3"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3350"/>
                  </a:moveTo>
                  <a:lnTo>
                    <a:pt x="5400" y="0"/>
                  </a:lnTo>
                  <a:lnTo>
                    <a:pt x="21600" y="0"/>
                  </a:lnTo>
                  <a:lnTo>
                    <a:pt x="21600" y="18250"/>
                  </a:lnTo>
                  <a:lnTo>
                    <a:pt x="16200" y="21600"/>
                  </a:lnTo>
                  <a:lnTo>
                    <a:pt x="0" y="21600"/>
                  </a:lnTo>
                  <a:close/>
                  <a:moveTo>
                    <a:pt x="0" y="3350"/>
                  </a:moveTo>
                  <a:lnTo>
                    <a:pt x="16200" y="3350"/>
                  </a:lnTo>
                  <a:lnTo>
                    <a:pt x="21600" y="0"/>
                  </a:lnTo>
                  <a:moveTo>
                    <a:pt x="16200" y="3350"/>
                  </a:moveTo>
                  <a:lnTo>
                    <a:pt x="16200"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grpSp>
      <p:grpSp>
        <p:nvGrpSpPr>
          <p:cNvPr id="1130" name="Cube 53"/>
          <p:cNvGrpSpPr/>
          <p:nvPr/>
        </p:nvGrpSpPr>
        <p:grpSpPr>
          <a:xfrm>
            <a:off x="13780318" y="4992215"/>
            <a:ext cx="1659762" cy="964705"/>
            <a:chOff x="0" y="0"/>
            <a:chExt cx="1659761" cy="964704"/>
          </a:xfrm>
        </p:grpSpPr>
        <p:sp>
          <p:nvSpPr>
            <p:cNvPr id="1125"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6"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7"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28"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29" name="Storag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Storage</a:t>
              </a:r>
            </a:p>
          </p:txBody>
        </p:sp>
      </p:grpSp>
      <p:grpSp>
        <p:nvGrpSpPr>
          <p:cNvPr id="1136" name="Cube 54"/>
          <p:cNvGrpSpPr/>
          <p:nvPr/>
        </p:nvGrpSpPr>
        <p:grpSpPr>
          <a:xfrm>
            <a:off x="13780318" y="4220452"/>
            <a:ext cx="1659762" cy="964705"/>
            <a:chOff x="0" y="0"/>
            <a:chExt cx="1659761" cy="964704"/>
          </a:xfrm>
        </p:grpSpPr>
        <p:sp>
          <p:nvSpPr>
            <p:cNvPr id="1131"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32"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33"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34"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35" name="Comput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Compute</a:t>
              </a:r>
            </a:p>
          </p:txBody>
        </p:sp>
      </p:grpSp>
      <p:sp>
        <p:nvSpPr>
          <p:cNvPr id="1137" name="Title 1"/>
          <p:cNvSpPr txBox="1"/>
          <p:nvPr>
            <p:ph type="title"/>
          </p:nvPr>
        </p:nvSpPr>
        <p:spPr>
          <a:xfrm>
            <a:off x="977769" y="843460"/>
            <a:ext cx="12883040" cy="1346291"/>
          </a:xfrm>
          <a:prstGeom prst="rect">
            <a:avLst/>
          </a:prstGeom>
        </p:spPr>
        <p:txBody>
          <a:bodyPr/>
          <a:lstStyle>
            <a:lvl1pPr defTabSz="1097080">
              <a:defRPr sz="4800"/>
            </a:lvl1pPr>
          </a:lstStyle>
          <a:p>
            <a:pPr/>
            <a:r>
              <a:t>Some of the underlying foundational infrastructure cloud services</a:t>
            </a:r>
          </a:p>
        </p:txBody>
      </p:sp>
      <p:grpSp>
        <p:nvGrpSpPr>
          <p:cNvPr id="1140" name="Oval 3"/>
          <p:cNvGrpSpPr/>
          <p:nvPr/>
        </p:nvGrpSpPr>
        <p:grpSpPr>
          <a:xfrm>
            <a:off x="1992219" y="3129389"/>
            <a:ext cx="1897839" cy="968949"/>
            <a:chOff x="0" y="0"/>
            <a:chExt cx="1897838" cy="968948"/>
          </a:xfrm>
        </p:grpSpPr>
        <p:sp>
          <p:nvSpPr>
            <p:cNvPr id="1138" name="Oval"/>
            <p:cNvSpPr/>
            <p:nvPr/>
          </p:nvSpPr>
          <p:spPr>
            <a:xfrm>
              <a:off x="-1" y="-1"/>
              <a:ext cx="1897840"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p>
          </p:txBody>
        </p:sp>
        <p:sp>
          <p:nvSpPr>
            <p:cNvPr id="1139" name="Audience"/>
            <p:cNvSpPr txBox="1"/>
            <p:nvPr/>
          </p:nvSpPr>
          <p:spPr>
            <a:xfrm>
              <a:off x="277930" y="172055"/>
              <a:ext cx="1341975"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pPr/>
              <a:r>
                <a:t>Audience</a:t>
              </a:r>
            </a:p>
          </p:txBody>
        </p:sp>
      </p:grpSp>
      <p:pic>
        <p:nvPicPr>
          <p:cNvPr id="1141" name="Picture 2" descr="Picture 2"/>
          <p:cNvPicPr>
            <a:picLocks noChangeAspect="1"/>
          </p:cNvPicPr>
          <p:nvPr/>
        </p:nvPicPr>
        <p:blipFill>
          <a:blip r:embed="rId2">
            <a:extLst/>
          </a:blip>
          <a:stretch>
            <a:fillRect/>
          </a:stretch>
        </p:blipFill>
        <p:spPr>
          <a:xfrm>
            <a:off x="3685747" y="4010511"/>
            <a:ext cx="1359316" cy="1106024"/>
          </a:xfrm>
          <a:prstGeom prst="rect">
            <a:avLst/>
          </a:prstGeom>
          <a:ln w="12700">
            <a:miter lim="400000"/>
          </a:ln>
        </p:spPr>
      </p:pic>
      <p:grpSp>
        <p:nvGrpSpPr>
          <p:cNvPr id="1144" name="Rounded Rectangle 5"/>
          <p:cNvGrpSpPr/>
          <p:nvPr/>
        </p:nvGrpSpPr>
        <p:grpSpPr>
          <a:xfrm>
            <a:off x="6599051" y="3662285"/>
            <a:ext cx="1518274" cy="753627"/>
            <a:chOff x="-1" y="0"/>
            <a:chExt cx="1518273" cy="753625"/>
          </a:xfrm>
        </p:grpSpPr>
        <p:sp>
          <p:nvSpPr>
            <p:cNvPr id="1142"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43" name="IoT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IoT CS</a:t>
              </a:r>
            </a:p>
          </p:txBody>
        </p:sp>
      </p:grpSp>
      <p:grpSp>
        <p:nvGrpSpPr>
          <p:cNvPr id="1147" name="Rounded Rectangle 9"/>
          <p:cNvGrpSpPr/>
          <p:nvPr/>
        </p:nvGrpSpPr>
        <p:grpSpPr>
          <a:xfrm>
            <a:off x="13860808" y="3613149"/>
            <a:ext cx="1518273" cy="753627"/>
            <a:chOff x="0" y="0"/>
            <a:chExt cx="1518271" cy="753626"/>
          </a:xfrm>
        </p:grpSpPr>
        <p:sp>
          <p:nvSpPr>
            <p:cNvPr id="1145"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46"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148" name="Straight Arrow Connector 12"/>
          <p:cNvSpPr/>
          <p:nvPr/>
        </p:nvSpPr>
        <p:spPr>
          <a:xfrm>
            <a:off x="3015139" y="4150538"/>
            <a:ext cx="576067" cy="478267"/>
          </a:xfrm>
          <a:prstGeom prst="line">
            <a:avLst/>
          </a:prstGeom>
          <a:ln w="6350">
            <a:solidFill>
              <a:schemeClr val="accent1"/>
            </a:solidFill>
            <a:miter/>
            <a:tailEnd type="triangle"/>
          </a:ln>
        </p:spPr>
        <p:txBody>
          <a:bodyPr lIns="45718" tIns="45718" rIns="45718" bIns="45718"/>
          <a:lstStyle/>
          <a:p>
            <a:pPr/>
          </a:p>
        </p:txBody>
      </p:sp>
      <p:sp>
        <p:nvSpPr>
          <p:cNvPr id="1149" name="Straight Arrow Connector 13"/>
          <p:cNvSpPr/>
          <p:nvPr/>
        </p:nvSpPr>
        <p:spPr>
          <a:xfrm>
            <a:off x="3303172" y="4072749"/>
            <a:ext cx="432050" cy="304028"/>
          </a:xfrm>
          <a:prstGeom prst="line">
            <a:avLst/>
          </a:prstGeom>
          <a:ln w="6350">
            <a:solidFill>
              <a:schemeClr val="accent1"/>
            </a:solidFill>
            <a:miter/>
            <a:tailEnd type="triangle"/>
          </a:ln>
        </p:spPr>
        <p:txBody>
          <a:bodyPr lIns="45718" tIns="45718" rIns="45718" bIns="45718"/>
          <a:lstStyle/>
          <a:p>
            <a:pPr/>
          </a:p>
        </p:txBody>
      </p:sp>
      <p:sp>
        <p:nvSpPr>
          <p:cNvPr id="1150"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pPr/>
          </a:p>
        </p:txBody>
      </p:sp>
      <p:sp>
        <p:nvSpPr>
          <p:cNvPr id="1151" name="Elbow Connector 15"/>
          <p:cNvSpPr/>
          <p:nvPr/>
        </p:nvSpPr>
        <p:spPr>
          <a:xfrm>
            <a:off x="4866640" y="4038600"/>
            <a:ext cx="1732283" cy="520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52" name="Elbow Connector 18"/>
          <p:cNvSpPr/>
          <p:nvPr/>
        </p:nvSpPr>
        <p:spPr>
          <a:xfrm rot="16200000">
            <a:off x="12090480" y="3975353"/>
            <a:ext cx="1771958" cy="18422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55" name="Rounded Rectangle 21"/>
          <p:cNvGrpSpPr/>
          <p:nvPr/>
        </p:nvGrpSpPr>
        <p:grpSpPr>
          <a:xfrm>
            <a:off x="4140334" y="2595545"/>
            <a:ext cx="1805843" cy="891079"/>
            <a:chOff x="0" y="-1"/>
            <a:chExt cx="1805842" cy="891078"/>
          </a:xfrm>
        </p:grpSpPr>
        <p:sp>
          <p:nvSpPr>
            <p:cNvPr id="1153" name="Rounded Rectangle"/>
            <p:cNvSpPr/>
            <p:nvPr/>
          </p:nvSpPr>
          <p:spPr>
            <a:xfrm>
              <a:off x="0" y="-2"/>
              <a:ext cx="1805843"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154" name="Real “Things” (Pis, Arduino’s, …)"/>
            <p:cNvSpPr txBox="1"/>
            <p:nvPr/>
          </p:nvSpPr>
          <p:spPr>
            <a:xfrm>
              <a:off x="43497" y="158515"/>
              <a:ext cx="1718848" cy="574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Real “Things” (Pis, Arduino’s, …)</a:t>
              </a:r>
            </a:p>
          </p:txBody>
        </p:sp>
      </p:grpSp>
      <p:sp>
        <p:nvSpPr>
          <p:cNvPr id="1156" name="Elbow Connector 22"/>
          <p:cNvSpPr/>
          <p:nvPr/>
        </p:nvSpPr>
        <p:spPr>
          <a:xfrm>
            <a:off x="5951220" y="3040378"/>
            <a:ext cx="1405892" cy="62103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57" name="Elbow Connector 23"/>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60" name="Rounded Rectangle 24">
            <a:hlinkClick r:id="rId3" invalidUrl="" action="" tgtFrame="" tooltip="" history="1" highlightClick="0" endSnd="0"/>
          </p:cNvPr>
          <p:cNvGrpSpPr/>
          <p:nvPr/>
        </p:nvGrpSpPr>
        <p:grpSpPr>
          <a:xfrm>
            <a:off x="8147738" y="5170399"/>
            <a:ext cx="1518273" cy="872597"/>
            <a:chOff x="0" y="0"/>
            <a:chExt cx="1518271" cy="872596"/>
          </a:xfrm>
        </p:grpSpPr>
        <p:sp>
          <p:nvSpPr>
            <p:cNvPr id="1158"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59"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sp>
        <p:nvSpPr>
          <p:cNvPr id="1161" name="Elbow Connector 28"/>
          <p:cNvSpPr/>
          <p:nvPr/>
        </p:nvSpPr>
        <p:spPr>
          <a:xfrm>
            <a:off x="1731009" y="3040377"/>
            <a:ext cx="2402842" cy="5727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pic>
        <p:nvPicPr>
          <p:cNvPr id="1162" name="Picture 2" descr="Picture 2"/>
          <p:cNvPicPr>
            <a:picLocks noChangeAspect="1"/>
          </p:cNvPicPr>
          <p:nvPr/>
        </p:nvPicPr>
        <p:blipFill>
          <a:blip r:embed="rId4">
            <a:extLst/>
          </a:blip>
          <a:stretch>
            <a:fillRect/>
          </a:stretch>
        </p:blipFill>
        <p:spPr>
          <a:xfrm>
            <a:off x="2407099" y="3326091"/>
            <a:ext cx="1148876" cy="792382"/>
          </a:xfrm>
          <a:prstGeom prst="rect">
            <a:avLst/>
          </a:prstGeom>
          <a:ln w="12700">
            <a:miter lim="400000"/>
          </a:ln>
        </p:spPr>
      </p:pic>
      <p:sp>
        <p:nvSpPr>
          <p:cNvPr id="1163" name="Elbow Connector 45"/>
          <p:cNvSpPr/>
          <p:nvPr/>
        </p:nvSpPr>
        <p:spPr>
          <a:xfrm>
            <a:off x="8116568" y="4038599"/>
            <a:ext cx="789942" cy="1131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164" name="Elbow Connector 51"/>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65" name="Elbow Connector 54"/>
          <p:cNvSpPr/>
          <p:nvPr/>
        </p:nvSpPr>
        <p:spPr>
          <a:xfrm>
            <a:off x="9666006" y="5652415"/>
            <a:ext cx="2060767" cy="567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166" name="Elbow Connector 55"/>
          <p:cNvSpPr/>
          <p:nvPr/>
        </p:nvSpPr>
        <p:spPr>
          <a:xfrm rot="10800000">
            <a:off x="9666009" y="5454534"/>
            <a:ext cx="2118508" cy="621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172" name="Cube 55"/>
          <p:cNvGrpSpPr/>
          <p:nvPr/>
        </p:nvGrpSpPr>
        <p:grpSpPr>
          <a:xfrm>
            <a:off x="11585282" y="8744469"/>
            <a:ext cx="1659762" cy="964705"/>
            <a:chOff x="0" y="0"/>
            <a:chExt cx="1659761" cy="964704"/>
          </a:xfrm>
        </p:grpSpPr>
        <p:sp>
          <p:nvSpPr>
            <p:cNvPr id="1167"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68"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69"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70"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71" name="Storag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Storage</a:t>
              </a:r>
            </a:p>
          </p:txBody>
        </p:sp>
      </p:grpSp>
      <p:grpSp>
        <p:nvGrpSpPr>
          <p:cNvPr id="1178" name="Cube 56"/>
          <p:cNvGrpSpPr/>
          <p:nvPr/>
        </p:nvGrpSpPr>
        <p:grpSpPr>
          <a:xfrm>
            <a:off x="11585282" y="7972707"/>
            <a:ext cx="1659762" cy="964705"/>
            <a:chOff x="0" y="0"/>
            <a:chExt cx="1659761" cy="964704"/>
          </a:xfrm>
        </p:grpSpPr>
        <p:sp>
          <p:nvSpPr>
            <p:cNvPr id="1173"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74"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75"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76"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77" name="Comput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Compute</a:t>
              </a:r>
            </a:p>
          </p:txBody>
        </p:sp>
      </p:grpSp>
      <p:grpSp>
        <p:nvGrpSpPr>
          <p:cNvPr id="1184" name="Cube 57"/>
          <p:cNvGrpSpPr/>
          <p:nvPr/>
        </p:nvGrpSpPr>
        <p:grpSpPr>
          <a:xfrm>
            <a:off x="11585282" y="7200944"/>
            <a:ext cx="1659762" cy="964705"/>
            <a:chOff x="0" y="0"/>
            <a:chExt cx="1659761" cy="964704"/>
          </a:xfrm>
        </p:grpSpPr>
        <p:sp>
          <p:nvSpPr>
            <p:cNvPr id="1179"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0"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1"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2"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83" name="DBaaS"/>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DBaaS</a:t>
              </a:r>
            </a:p>
          </p:txBody>
        </p:sp>
      </p:grpSp>
      <p:grpSp>
        <p:nvGrpSpPr>
          <p:cNvPr id="1190" name="Cube 58"/>
          <p:cNvGrpSpPr/>
          <p:nvPr/>
        </p:nvGrpSpPr>
        <p:grpSpPr>
          <a:xfrm>
            <a:off x="11585282" y="6429180"/>
            <a:ext cx="1659762" cy="964705"/>
            <a:chOff x="0" y="0"/>
            <a:chExt cx="1659761" cy="964704"/>
          </a:xfrm>
        </p:grpSpPr>
        <p:sp>
          <p:nvSpPr>
            <p:cNvPr id="1185"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6"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7"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p>
          </p:txBody>
        </p:sp>
        <p:sp>
          <p:nvSpPr>
            <p:cNvPr id="1188"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p>
          </p:txBody>
        </p:sp>
        <p:sp>
          <p:nvSpPr>
            <p:cNvPr id="1189" name="JCS"/>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1800">
                  <a:solidFill>
                    <a:srgbClr val="B2236C"/>
                  </a:solidFill>
                </a:defRPr>
              </a:lvl1pPr>
            </a:lstStyle>
            <a:p>
              <a:pPr/>
              <a:r>
                <a:t>JCS</a:t>
              </a:r>
            </a:p>
          </p:txBody>
        </p:sp>
      </p:grpSp>
      <p:grpSp>
        <p:nvGrpSpPr>
          <p:cNvPr id="1193" name="Rounded Rectangle 8">
            <a:hlinkClick r:id="rId5" invalidUrl="" action="" tgtFrame="" tooltip="" history="1" highlightClick="0" endSnd="0"/>
          </p:cNvPr>
          <p:cNvGrpSpPr/>
          <p:nvPr/>
        </p:nvGrpSpPr>
        <p:grpSpPr>
          <a:xfrm>
            <a:off x="11726772" y="5797100"/>
            <a:ext cx="1518273" cy="753627"/>
            <a:chOff x="0" y="0"/>
            <a:chExt cx="1518271" cy="753625"/>
          </a:xfrm>
        </p:grpSpPr>
        <p:sp>
          <p:nvSpPr>
            <p:cNvPr id="1191"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192"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5" name="Title 1"/>
          <p:cNvSpPr txBox="1"/>
          <p:nvPr>
            <p:ph type="title"/>
          </p:nvPr>
        </p:nvSpPr>
        <p:spPr>
          <a:xfrm>
            <a:off x="977770" y="843460"/>
            <a:ext cx="15176629" cy="1346291"/>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3" cy="4429130"/>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5" name="Title 3"/>
          <p:cNvSpPr txBox="1"/>
          <p:nvPr>
            <p:ph type="title"/>
          </p:nvPr>
        </p:nvSpPr>
        <p:spPr>
          <a:xfrm>
            <a:off x="977771" y="843460"/>
            <a:ext cx="12883037" cy="1346291"/>
          </a:xfrm>
          <a:prstGeom prst="rect">
            <a:avLst/>
          </a:prstGeom>
        </p:spPr>
        <p:txBody>
          <a:bodyPr/>
          <a:lstStyle/>
          <a:p>
            <a:pPr/>
            <a:r>
              <a:t>SOA CS</a:t>
            </a:r>
          </a:p>
        </p:txBody>
      </p:sp>
      <p:pic>
        <p:nvPicPr>
          <p:cNvPr id="1196" name="Picture 2" descr="Picture 2"/>
          <p:cNvPicPr>
            <a:picLocks noChangeAspect="1"/>
          </p:cNvPicPr>
          <p:nvPr/>
        </p:nvPicPr>
        <p:blipFill>
          <a:blip r:embed="rId2">
            <a:extLst/>
          </a:blip>
          <a:stretch>
            <a:fillRect/>
          </a:stretch>
        </p:blipFill>
        <p:spPr>
          <a:xfrm>
            <a:off x="1113483" y="1951522"/>
            <a:ext cx="11414168" cy="7069420"/>
          </a:xfrm>
          <a:prstGeom prst="rect">
            <a:avLst/>
          </a:prstGeom>
          <a:ln w="12700">
            <a:miter lim="400000"/>
          </a:ln>
        </p:spPr>
      </p:pic>
      <p:sp>
        <p:nvSpPr>
          <p:cNvPr id="1197" name="Right Arrow 4"/>
          <p:cNvSpPr/>
          <p:nvPr/>
        </p:nvSpPr>
        <p:spPr>
          <a:xfrm>
            <a:off x="1005564" y="6796512"/>
            <a:ext cx="426603" cy="365661"/>
          </a:xfrm>
          <a:prstGeom prst="rightArrow">
            <a:avLst>
              <a:gd name="adj1" fmla="val 50000"/>
              <a:gd name="adj2" fmla="val 50000"/>
            </a:avLst>
          </a:prstGeom>
          <a:solidFill>
            <a:schemeClr val="accent1"/>
          </a:solidFill>
          <a:ln w="25400">
            <a:solidFill>
              <a:srgbClr val="006825"/>
            </a:solidFill>
          </a:ln>
        </p:spPr>
        <p:txBody>
          <a:bodyPr lIns="45718" tIns="45718" rIns="45718" bIns="45718" anchor="ctr"/>
          <a:lstStyle/>
          <a:p>
            <a:pPr algn="ctr">
              <a:defRPr sz="2300">
                <a:solidFill>
                  <a:srgbClr val="FFFFFF"/>
                </a:solidFill>
              </a:defRPr>
            </a:pP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9" name="Picture 3" descr="Picture 3"/>
          <p:cNvPicPr>
            <a:picLocks noChangeAspect="1"/>
          </p:cNvPicPr>
          <p:nvPr/>
        </p:nvPicPr>
        <p:blipFill>
          <a:blip r:embed="rId2">
            <a:extLst/>
          </a:blip>
          <a:stretch>
            <a:fillRect/>
          </a:stretch>
        </p:blipFill>
        <p:spPr>
          <a:xfrm>
            <a:off x="3987229" y="2428527"/>
            <a:ext cx="12925571" cy="7160502"/>
          </a:xfrm>
          <a:prstGeom prst="rect">
            <a:avLst/>
          </a:prstGeom>
          <a:ln w="12700">
            <a:miter lim="400000"/>
          </a:ln>
        </p:spPr>
      </p:pic>
      <p:sp>
        <p:nvSpPr>
          <p:cNvPr id="1200" name="Title 1"/>
          <p:cNvSpPr txBox="1"/>
          <p:nvPr>
            <p:ph type="title"/>
          </p:nvPr>
        </p:nvSpPr>
        <p:spPr>
          <a:xfrm>
            <a:off x="977771" y="843460"/>
            <a:ext cx="12883037" cy="1346291"/>
          </a:xfrm>
          <a:prstGeom prst="rect">
            <a:avLst/>
          </a:prstGeom>
        </p:spPr>
        <p:txBody>
          <a:bodyPr/>
          <a:lstStyle/>
          <a:p>
            <a:pPr/>
          </a:p>
        </p:txBody>
      </p:sp>
      <p:pic>
        <p:nvPicPr>
          <p:cNvPr id="1201" name="Picture 2" descr="Picture 2"/>
          <p:cNvPicPr>
            <a:picLocks noChangeAspect="1"/>
          </p:cNvPicPr>
          <p:nvPr/>
        </p:nvPicPr>
        <p:blipFill>
          <a:blip r:embed="rId3">
            <a:extLst/>
          </a:blip>
          <a:stretch>
            <a:fillRect/>
          </a:stretch>
        </p:blipFill>
        <p:spPr>
          <a:xfrm>
            <a:off x="386829" y="276862"/>
            <a:ext cx="9228621" cy="4778156"/>
          </a:xfrm>
          <a:prstGeom prst="rect">
            <a:avLst/>
          </a:prstGeom>
          <a:ln w="12700">
            <a:miter lim="400000"/>
          </a:ln>
        </p:spPr>
      </p:pic>
      <p:pic>
        <p:nvPicPr>
          <p:cNvPr id="1202" name="Picture 5" descr="Picture 5"/>
          <p:cNvPicPr>
            <a:picLocks noChangeAspect="1"/>
          </p:cNvPicPr>
          <p:nvPr/>
        </p:nvPicPr>
        <p:blipFill>
          <a:blip r:embed="rId4">
            <a:extLst/>
          </a:blip>
          <a:stretch>
            <a:fillRect/>
          </a:stretch>
        </p:blipFill>
        <p:spPr>
          <a:xfrm>
            <a:off x="7515621" y="276862"/>
            <a:ext cx="9556310" cy="1455548"/>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204" name="Title 1"/>
          <p:cNvSpPr txBox="1"/>
          <p:nvPr>
            <p:ph type="title"/>
          </p:nvPr>
        </p:nvSpPr>
        <p:spPr>
          <a:xfrm>
            <a:off x="977769" y="843460"/>
            <a:ext cx="12883040" cy="1346291"/>
          </a:xfrm>
          <a:prstGeom prst="rect">
            <a:avLst/>
          </a:prstGeom>
        </p:spPr>
        <p:txBody>
          <a:bodyPr/>
          <a:lstStyle/>
          <a:p>
            <a:pPr/>
            <a:r>
              <a:t>Remember that new feature?</a:t>
            </a:r>
          </a:p>
        </p:txBody>
      </p:sp>
      <p:sp>
        <p:nvSpPr>
          <p:cNvPr id="1205" name="Text Placeholder 2"/>
          <p:cNvSpPr txBox="1"/>
          <p:nvPr>
            <p:ph type="body" idx="1"/>
          </p:nvPr>
        </p:nvSpPr>
        <p:spPr>
          <a:xfrm>
            <a:off x="1917700" y="2603498"/>
            <a:ext cx="11942765" cy="5727705"/>
          </a:xfrm>
          <a:prstGeom prst="rect">
            <a:avLst/>
          </a:prstGeom>
        </p:spPr>
        <p:txBody>
          <a:bodyPr/>
          <a:lstStyle/>
          <a:p>
            <a:pPr/>
            <a:r>
              <a:t>Incident created in Dev CS</a:t>
            </a:r>
          </a:p>
          <a:p>
            <a:pPr/>
            <a:r>
              <a:t>Feature implemented in JET</a:t>
            </a:r>
          </a:p>
          <a:p>
            <a:pPr/>
            <a:r>
              <a:t>New release was built and deployed from DevCS to ACCS</a:t>
            </a:r>
          </a:p>
          <a:p>
            <a:pPr/>
            <a:r>
              <a:t>Refresh the Portal application in your browser</a:t>
            </a:r>
          </a:p>
          <a:p>
            <a:pPr lvl="1" marL="914231" indent="-304743">
              <a:spcBef>
                <a:spcPts val="600"/>
              </a:spcBef>
              <a:defRPr sz="3100"/>
            </a:pPr>
            <a:r>
              <a:t>Et voila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9" name="Title 1"/>
          <p:cNvSpPr txBox="1"/>
          <p:nvPr>
            <p:ph type="title"/>
          </p:nvPr>
        </p:nvSpPr>
        <p:spPr>
          <a:xfrm>
            <a:off x="977771" y="843460"/>
            <a:ext cx="12883037" cy="1346291"/>
          </a:xfrm>
          <a:prstGeom prst="rect">
            <a:avLst/>
          </a:prstGeom>
        </p:spPr>
        <p:txBody>
          <a:bodyPr/>
          <a:lstStyle/>
          <a:p>
            <a:pPr/>
            <a:r>
              <a:t>OMC - APM</a:t>
            </a:r>
          </a:p>
        </p:txBody>
      </p:sp>
      <p:pic>
        <p:nvPicPr>
          <p:cNvPr id="1210" name="Picture 2" descr="Picture 2"/>
          <p:cNvPicPr>
            <a:picLocks noChangeAspect="1"/>
          </p:cNvPicPr>
          <p:nvPr/>
        </p:nvPicPr>
        <p:blipFill>
          <a:blip r:embed="rId3">
            <a:extLst/>
          </a:blip>
          <a:stretch>
            <a:fillRect/>
          </a:stretch>
        </p:blipFill>
        <p:spPr>
          <a:xfrm>
            <a:off x="1246480" y="1718542"/>
            <a:ext cx="14201051" cy="6621232"/>
          </a:xfrm>
          <a:prstGeom prst="rect">
            <a:avLst/>
          </a:prstGeom>
          <a:ln w="12700">
            <a:miter lim="400000"/>
          </a:ln>
        </p:spPr>
      </p:pic>
      <p:pic>
        <p:nvPicPr>
          <p:cNvPr id="1211" name="Picture 2" descr="Picture 2"/>
          <p:cNvPicPr>
            <a:picLocks noChangeAspect="1"/>
          </p:cNvPicPr>
          <p:nvPr/>
        </p:nvPicPr>
        <p:blipFill>
          <a:blip r:embed="rId4">
            <a:extLst/>
          </a:blip>
          <a:stretch>
            <a:fillRect/>
          </a:stretch>
        </p:blipFill>
        <p:spPr>
          <a:xfrm>
            <a:off x="8739758" y="5524872"/>
            <a:ext cx="8280228" cy="392123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1"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5" name="Title 1"/>
          <p:cNvSpPr txBox="1"/>
          <p:nvPr>
            <p:ph type="title"/>
          </p:nvPr>
        </p:nvSpPr>
        <p:spPr>
          <a:xfrm>
            <a:off x="977769" y="843460"/>
            <a:ext cx="12883040" cy="1346291"/>
          </a:xfrm>
          <a:prstGeom prst="rect">
            <a:avLst/>
          </a:prstGeom>
        </p:spPr>
        <p:txBody>
          <a:bodyPr/>
          <a:lstStyle/>
          <a:p>
            <a:pPr/>
            <a:r>
              <a:t>Conclusion</a:t>
            </a:r>
          </a:p>
        </p:txBody>
      </p:sp>
      <p:sp>
        <p:nvSpPr>
          <p:cNvPr id="1216" name="Text Placeholder 2"/>
          <p:cNvSpPr txBox="1"/>
          <p:nvPr>
            <p:ph type="body" idx="1"/>
          </p:nvPr>
        </p:nvSpPr>
        <p:spPr>
          <a:xfrm>
            <a:off x="1917700" y="2603498"/>
            <a:ext cx="11942765" cy="5727705"/>
          </a:xfrm>
          <a:prstGeom prst="rect">
            <a:avLst/>
          </a:prstGeom>
        </p:spPr>
        <p:txBody>
          <a:bodyPr/>
          <a:lstStyle/>
          <a:p>
            <a:pPr/>
            <a:r>
              <a:t>What about that world record?</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8" name="Rectangle 157"/>
          <p:cNvSpPr/>
          <p:nvPr/>
        </p:nvSpPr>
        <p:spPr>
          <a:xfrm>
            <a:off x="-137163" y="8572479"/>
            <a:ext cx="10530846"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219" name="Title 1"/>
          <p:cNvSpPr txBox="1"/>
          <p:nvPr>
            <p:ph type="title"/>
          </p:nvPr>
        </p:nvSpPr>
        <p:spPr>
          <a:xfrm>
            <a:off x="977769" y="843460"/>
            <a:ext cx="12883040" cy="1346291"/>
          </a:xfrm>
          <a:prstGeom prst="rect">
            <a:avLst/>
          </a:prstGeom>
        </p:spPr>
        <p:txBody>
          <a:bodyPr/>
          <a:lstStyle/>
          <a:p>
            <a:pPr/>
            <a:r>
              <a:t>Cloud services architecture++</a:t>
            </a:r>
          </a:p>
        </p:txBody>
      </p:sp>
      <p:grpSp>
        <p:nvGrpSpPr>
          <p:cNvPr id="1222" name="Oval 4"/>
          <p:cNvGrpSpPr/>
          <p:nvPr/>
        </p:nvGrpSpPr>
        <p:grpSpPr>
          <a:xfrm>
            <a:off x="1784400" y="2201135"/>
            <a:ext cx="1897834" cy="968949"/>
            <a:chOff x="0" y="0"/>
            <a:chExt cx="1897833" cy="968948"/>
          </a:xfrm>
        </p:grpSpPr>
        <p:sp>
          <p:nvSpPr>
            <p:cNvPr id="1220" name="Oval"/>
            <p:cNvSpPr/>
            <p:nvPr/>
          </p:nvSpPr>
          <p:spPr>
            <a:xfrm>
              <a:off x="0" y="-1"/>
              <a:ext cx="1897834"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p>
          </p:txBody>
        </p:sp>
        <p:sp>
          <p:nvSpPr>
            <p:cNvPr id="1221" name="Audience"/>
            <p:cNvSpPr txBox="1"/>
            <p:nvPr/>
          </p:nvSpPr>
          <p:spPr>
            <a:xfrm>
              <a:off x="277930" y="172055"/>
              <a:ext cx="1341974"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pPr/>
              <a:r>
                <a:t>Audience</a:t>
              </a:r>
            </a:p>
          </p:txBody>
        </p:sp>
      </p:grpSp>
      <p:pic>
        <p:nvPicPr>
          <p:cNvPr id="1223" name="Picture 2" descr="Picture 2"/>
          <p:cNvPicPr>
            <a:picLocks noChangeAspect="1"/>
          </p:cNvPicPr>
          <p:nvPr/>
        </p:nvPicPr>
        <p:blipFill>
          <a:blip r:embed="rId2">
            <a:extLst/>
          </a:blip>
          <a:stretch>
            <a:fillRect/>
          </a:stretch>
        </p:blipFill>
        <p:spPr>
          <a:xfrm>
            <a:off x="3477929" y="3082257"/>
            <a:ext cx="1359316" cy="1106024"/>
          </a:xfrm>
          <a:prstGeom prst="rect">
            <a:avLst/>
          </a:prstGeom>
          <a:ln w="12700">
            <a:miter lim="400000"/>
          </a:ln>
        </p:spPr>
      </p:pic>
      <p:grpSp>
        <p:nvGrpSpPr>
          <p:cNvPr id="1226" name="Rounded Rectangle 6"/>
          <p:cNvGrpSpPr/>
          <p:nvPr/>
        </p:nvGrpSpPr>
        <p:grpSpPr>
          <a:xfrm>
            <a:off x="6391232" y="2734029"/>
            <a:ext cx="1518273" cy="753627"/>
            <a:chOff x="0" y="0"/>
            <a:chExt cx="1518271" cy="753626"/>
          </a:xfrm>
        </p:grpSpPr>
        <p:sp>
          <p:nvSpPr>
            <p:cNvPr id="1224"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25" name="IoT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IoT CS</a:t>
              </a:r>
            </a:p>
          </p:txBody>
        </p:sp>
      </p:grpSp>
      <p:grpSp>
        <p:nvGrpSpPr>
          <p:cNvPr id="1229" name="Rounded Rectangle 7"/>
          <p:cNvGrpSpPr/>
          <p:nvPr/>
        </p:nvGrpSpPr>
        <p:grpSpPr>
          <a:xfrm>
            <a:off x="5261689" y="5319182"/>
            <a:ext cx="1518273" cy="753627"/>
            <a:chOff x="0" y="0"/>
            <a:chExt cx="1518271" cy="753625"/>
          </a:xfrm>
        </p:grpSpPr>
        <p:sp>
          <p:nvSpPr>
            <p:cNvPr id="1227"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28" name="P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PCS</a:t>
              </a:r>
            </a:p>
          </p:txBody>
        </p:sp>
      </p:grpSp>
      <p:grpSp>
        <p:nvGrpSpPr>
          <p:cNvPr id="1232" name="Rounded Rectangle 8"/>
          <p:cNvGrpSpPr/>
          <p:nvPr/>
        </p:nvGrpSpPr>
        <p:grpSpPr>
          <a:xfrm>
            <a:off x="1994486" y="6720043"/>
            <a:ext cx="1518272" cy="753627"/>
            <a:chOff x="0" y="0"/>
            <a:chExt cx="1518271" cy="753625"/>
          </a:xfrm>
        </p:grpSpPr>
        <p:sp>
          <p:nvSpPr>
            <p:cNvPr id="1230"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31" name="Doc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Doc CS</a:t>
              </a:r>
            </a:p>
          </p:txBody>
        </p:sp>
      </p:grpSp>
      <p:grpSp>
        <p:nvGrpSpPr>
          <p:cNvPr id="1235" name="Rounded Rectangle 9">
            <a:hlinkClick r:id="rId3" invalidUrl="" action="" tgtFrame="" tooltip="" history="1" highlightClick="0" endSnd="0"/>
          </p:cNvPr>
          <p:cNvGrpSpPr/>
          <p:nvPr/>
        </p:nvGrpSpPr>
        <p:grpSpPr>
          <a:xfrm>
            <a:off x="11518953" y="4868845"/>
            <a:ext cx="1518273" cy="753627"/>
            <a:chOff x="0" y="0"/>
            <a:chExt cx="1518271" cy="753625"/>
          </a:xfrm>
        </p:grpSpPr>
        <p:sp>
          <p:nvSpPr>
            <p:cNvPr id="1233" name="Rounded Rectangle"/>
            <p:cNvSpPr/>
            <p:nvPr/>
          </p:nvSpPr>
          <p:spPr>
            <a:xfrm>
              <a:off x="-1" y="0"/>
              <a:ext cx="1518272" cy="75362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34"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238" name="Rounded Rectangle 10"/>
          <p:cNvGrpSpPr/>
          <p:nvPr/>
        </p:nvGrpSpPr>
        <p:grpSpPr>
          <a:xfrm>
            <a:off x="9204919" y="2973326"/>
            <a:ext cx="1518273" cy="753628"/>
            <a:chOff x="0" y="0"/>
            <a:chExt cx="1518271" cy="753626"/>
          </a:xfrm>
        </p:grpSpPr>
        <p:sp>
          <p:nvSpPr>
            <p:cNvPr id="1236"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37"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239" name="Elbow Connector 11"/>
          <p:cNvSpPr/>
          <p:nvPr/>
        </p:nvSpPr>
        <p:spPr>
          <a:xfrm>
            <a:off x="2659378" y="6056629"/>
            <a:ext cx="93983" cy="6629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40" name="Elbow Connector 12"/>
          <p:cNvSpPr/>
          <p:nvPr/>
        </p:nvSpPr>
        <p:spPr>
          <a:xfrm>
            <a:off x="6779259" y="5114290"/>
            <a:ext cx="1918973" cy="58166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41" name="Straight Arrow Connector 13"/>
          <p:cNvSpPr/>
          <p:nvPr/>
        </p:nvSpPr>
        <p:spPr>
          <a:xfrm>
            <a:off x="2807321" y="3222281"/>
            <a:ext cx="576067" cy="478267"/>
          </a:xfrm>
          <a:prstGeom prst="line">
            <a:avLst/>
          </a:prstGeom>
          <a:ln w="6350">
            <a:solidFill>
              <a:schemeClr val="accent1"/>
            </a:solidFill>
            <a:miter/>
            <a:tailEnd type="triangle"/>
          </a:ln>
        </p:spPr>
        <p:txBody>
          <a:bodyPr lIns="45718" tIns="45718" rIns="45718" bIns="45718"/>
          <a:lstStyle/>
          <a:p>
            <a:pPr/>
          </a:p>
        </p:txBody>
      </p:sp>
      <p:sp>
        <p:nvSpPr>
          <p:cNvPr id="1242" name="Straight Arrow Connector 14"/>
          <p:cNvSpPr/>
          <p:nvPr/>
        </p:nvSpPr>
        <p:spPr>
          <a:xfrm>
            <a:off x="3095350" y="3144496"/>
            <a:ext cx="432051" cy="304028"/>
          </a:xfrm>
          <a:prstGeom prst="line">
            <a:avLst/>
          </a:prstGeom>
          <a:ln w="6350">
            <a:solidFill>
              <a:schemeClr val="accent1"/>
            </a:solidFill>
            <a:miter/>
            <a:tailEnd type="triangle"/>
          </a:ln>
        </p:spPr>
        <p:txBody>
          <a:bodyPr lIns="45718" tIns="45718" rIns="45718" bIns="45718"/>
          <a:lstStyle/>
          <a:p>
            <a:pPr/>
          </a:p>
        </p:txBody>
      </p:sp>
      <p:sp>
        <p:nvSpPr>
          <p:cNvPr id="1243"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pPr/>
          </a:p>
        </p:txBody>
      </p:sp>
      <p:sp>
        <p:nvSpPr>
          <p:cNvPr id="1244" name="Elbow Connector 16"/>
          <p:cNvSpPr/>
          <p:nvPr/>
        </p:nvSpPr>
        <p:spPr>
          <a:xfrm>
            <a:off x="4658359" y="3110228"/>
            <a:ext cx="1732283" cy="520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247" name="Rounded Rectangle 17">
            <a:hlinkClick r:id="rId4" invalidUrl="" action="" tgtFrame="" tooltip="" history="1" highlightClick="0" endSnd="0"/>
          </p:cNvPr>
          <p:cNvGrpSpPr/>
          <p:nvPr/>
        </p:nvGrpSpPr>
        <p:grpSpPr>
          <a:xfrm>
            <a:off x="12999814" y="6434829"/>
            <a:ext cx="2754488" cy="753627"/>
            <a:chOff x="0" y="0"/>
            <a:chExt cx="2754486" cy="753625"/>
          </a:xfrm>
        </p:grpSpPr>
        <p:sp>
          <p:nvSpPr>
            <p:cNvPr id="1245" name="Rounded Rectangle"/>
            <p:cNvSpPr/>
            <p:nvPr/>
          </p:nvSpPr>
          <p:spPr>
            <a:xfrm>
              <a:off x="-1" y="-1"/>
              <a:ext cx="2754488"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46" name="MCS"/>
            <p:cNvSpPr txBox="1"/>
            <p:nvPr/>
          </p:nvSpPr>
          <p:spPr>
            <a:xfrm>
              <a:off x="36788" y="121540"/>
              <a:ext cx="2680908"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MCS</a:t>
              </a:r>
            </a:p>
          </p:txBody>
        </p:sp>
      </p:grpSp>
      <p:grpSp>
        <p:nvGrpSpPr>
          <p:cNvPr id="1250" name="Rounded Rectangle 18">
            <a:hlinkClick r:id="rId5" invalidUrl="" action="" tgtFrame="" tooltip="" history="1" highlightClick="0" endSnd="0"/>
          </p:cNvPr>
          <p:cNvGrpSpPr/>
          <p:nvPr/>
        </p:nvGrpSpPr>
        <p:grpSpPr>
          <a:xfrm>
            <a:off x="8261221" y="7662266"/>
            <a:ext cx="3423630" cy="1076608"/>
            <a:chOff x="0" y="-1"/>
            <a:chExt cx="3423629" cy="1076607"/>
          </a:xfrm>
        </p:grpSpPr>
        <p:sp>
          <p:nvSpPr>
            <p:cNvPr id="1248" name="Rounded Rectangle"/>
            <p:cNvSpPr/>
            <p:nvPr/>
          </p:nvSpPr>
          <p:spPr>
            <a:xfrm>
              <a:off x="-1" y="-2"/>
              <a:ext cx="3423630" cy="107660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p>
          </p:txBody>
        </p:sp>
        <p:sp>
          <p:nvSpPr>
            <p:cNvPr id="1249" name="JET on…"/>
            <p:cNvSpPr txBox="1"/>
            <p:nvPr/>
          </p:nvSpPr>
          <p:spPr>
            <a:xfrm>
              <a:off x="52553" y="162381"/>
              <a:ext cx="3318521" cy="751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251" name="Elbow Connector 19"/>
          <p:cNvSpPr/>
          <p:nvPr/>
        </p:nvSpPr>
        <p:spPr>
          <a:xfrm>
            <a:off x="11639550" y="5622290"/>
            <a:ext cx="637541" cy="55372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52" name="Elbow Connector 20"/>
          <p:cNvSpPr/>
          <p:nvPr/>
        </p:nvSpPr>
        <p:spPr>
          <a:xfrm>
            <a:off x="9972040" y="6920230"/>
            <a:ext cx="1667512" cy="7416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53" name="Elbow Connector 22"/>
          <p:cNvSpPr/>
          <p:nvPr/>
        </p:nvSpPr>
        <p:spPr>
          <a:xfrm flipV="1" rot="16200000">
            <a:off x="10533308" y="3540016"/>
            <a:ext cx="1504077" cy="1124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56" name="Rounded Rectangle 23">
            <a:hlinkClick r:id="rId6" invalidUrl="" action="" tgtFrame="" tooltip="" history="1" highlightClick="0" endSnd="0"/>
          </p:cNvPr>
          <p:cNvGrpSpPr/>
          <p:nvPr/>
        </p:nvGrpSpPr>
        <p:grpSpPr>
          <a:xfrm>
            <a:off x="13714368" y="2870297"/>
            <a:ext cx="1518273" cy="840737"/>
            <a:chOff x="0" y="0"/>
            <a:chExt cx="1518271" cy="840735"/>
          </a:xfrm>
        </p:grpSpPr>
        <p:sp>
          <p:nvSpPr>
            <p:cNvPr id="1254" name="Rounded Rectangle"/>
            <p:cNvSpPr/>
            <p:nvPr/>
          </p:nvSpPr>
          <p:spPr>
            <a:xfrm>
              <a:off x="-1" y="43559"/>
              <a:ext cx="1518272"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55" name="ACCS or  Functions"/>
            <p:cNvSpPr txBox="1"/>
            <p:nvPr/>
          </p:nvSpPr>
          <p:spPr>
            <a:xfrm>
              <a:off x="36788" y="-1"/>
              <a:ext cx="1444693" cy="840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257" name="Elbow Connector 24"/>
          <p:cNvSpPr/>
          <p:nvPr/>
        </p:nvSpPr>
        <p:spPr>
          <a:xfrm flipH="1" flipV="1" rot="5400000">
            <a:off x="12292513" y="3446991"/>
            <a:ext cx="1407434" cy="1436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60" name="Rounded Rectangle 25"/>
          <p:cNvGrpSpPr/>
          <p:nvPr/>
        </p:nvGrpSpPr>
        <p:grpSpPr>
          <a:xfrm>
            <a:off x="4433446" y="6955535"/>
            <a:ext cx="2305171" cy="929637"/>
            <a:chOff x="0" y="0"/>
            <a:chExt cx="2305169" cy="929635"/>
          </a:xfrm>
        </p:grpSpPr>
        <p:sp>
          <p:nvSpPr>
            <p:cNvPr id="1258" name="Rounded Rectangle"/>
            <p:cNvSpPr/>
            <p:nvPr/>
          </p:nvSpPr>
          <p:spPr>
            <a:xfrm>
              <a:off x="0" y="88009"/>
              <a:ext cx="2305170"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59" name="Conversations (OSN)"/>
            <p:cNvSpPr txBox="1"/>
            <p:nvPr/>
          </p:nvSpPr>
          <p:spPr>
            <a:xfrm>
              <a:off x="36787" y="0"/>
              <a:ext cx="2231594"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261" name="Elbow Connector 26"/>
          <p:cNvSpPr/>
          <p:nvPr/>
        </p:nvSpPr>
        <p:spPr>
          <a:xfrm>
            <a:off x="5585459" y="6071870"/>
            <a:ext cx="434343" cy="882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264" name="Rounded Rectangle 27"/>
          <p:cNvGrpSpPr/>
          <p:nvPr/>
        </p:nvGrpSpPr>
        <p:grpSpPr>
          <a:xfrm>
            <a:off x="3932515" y="1667291"/>
            <a:ext cx="1805842" cy="891079"/>
            <a:chOff x="0" y="-1"/>
            <a:chExt cx="1805841" cy="891078"/>
          </a:xfrm>
        </p:grpSpPr>
        <p:sp>
          <p:nvSpPr>
            <p:cNvPr id="1262" name="Rounded Rectangle"/>
            <p:cNvSpPr/>
            <p:nvPr/>
          </p:nvSpPr>
          <p:spPr>
            <a:xfrm>
              <a:off x="0" y="-2"/>
              <a:ext cx="1805842"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263" name="Real “Things” (Pis, Arduino’s, …)"/>
            <p:cNvSpPr txBox="1"/>
            <p:nvPr/>
          </p:nvSpPr>
          <p:spPr>
            <a:xfrm>
              <a:off x="43497" y="158515"/>
              <a:ext cx="1718847" cy="574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Real “Things” (Pis, Arduino’s, …)</a:t>
              </a:r>
            </a:p>
          </p:txBody>
        </p:sp>
      </p:grpSp>
      <p:sp>
        <p:nvSpPr>
          <p:cNvPr id="1265" name="Elbow Connector 28"/>
          <p:cNvSpPr/>
          <p:nvPr/>
        </p:nvSpPr>
        <p:spPr>
          <a:xfrm>
            <a:off x="5744209" y="2112010"/>
            <a:ext cx="1405893" cy="6210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266" name="Elbow Connector 31"/>
          <p:cNvSpPr/>
          <p:nvPr/>
        </p:nvSpPr>
        <p:spPr>
          <a:xfrm flipV="1" rot="16200000">
            <a:off x="13369698" y="1810053"/>
            <a:ext cx="1317814" cy="889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67" name="Elbow Connector 33"/>
          <p:cNvSpPr/>
          <p:nvPr/>
        </p:nvSpPr>
        <p:spPr>
          <a:xfrm rot="10800000">
            <a:off x="4587240" y="3920871"/>
            <a:ext cx="3352685"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70" name="Rounded Rectangle 35">
            <a:hlinkClick r:id="rId7" invalidUrl="" action="" tgtFrame="" tooltip="" history="1" highlightClick="0" endSnd="0"/>
          </p:cNvPr>
          <p:cNvGrpSpPr/>
          <p:nvPr/>
        </p:nvGrpSpPr>
        <p:grpSpPr>
          <a:xfrm>
            <a:off x="7939921" y="4242146"/>
            <a:ext cx="1518273" cy="872597"/>
            <a:chOff x="0" y="0"/>
            <a:chExt cx="1518271" cy="872596"/>
          </a:xfrm>
        </p:grpSpPr>
        <p:sp>
          <p:nvSpPr>
            <p:cNvPr id="1268"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69"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pic>
        <p:nvPicPr>
          <p:cNvPr id="1271" name="Picture 2" descr="Picture 2"/>
          <p:cNvPicPr>
            <a:picLocks noChangeAspect="1"/>
          </p:cNvPicPr>
          <p:nvPr/>
        </p:nvPicPr>
        <p:blipFill>
          <a:blip r:embed="rId8">
            <a:extLst/>
          </a:blip>
          <a:stretch>
            <a:fillRect/>
          </a:stretch>
        </p:blipFill>
        <p:spPr>
          <a:xfrm>
            <a:off x="11307546" y="7528014"/>
            <a:ext cx="538304" cy="538304"/>
          </a:xfrm>
          <a:prstGeom prst="rect">
            <a:avLst/>
          </a:prstGeom>
          <a:ln w="12700">
            <a:miter lim="400000"/>
          </a:ln>
        </p:spPr>
      </p:pic>
      <p:grpSp>
        <p:nvGrpSpPr>
          <p:cNvPr id="1274" name="Rounded Rectangle 37"/>
          <p:cNvGrpSpPr/>
          <p:nvPr/>
        </p:nvGrpSpPr>
        <p:grpSpPr>
          <a:xfrm>
            <a:off x="1734205" y="5127168"/>
            <a:ext cx="1851284" cy="929637"/>
            <a:chOff x="0" y="0"/>
            <a:chExt cx="1851283" cy="929635"/>
          </a:xfrm>
        </p:grpSpPr>
        <p:sp>
          <p:nvSpPr>
            <p:cNvPr id="1272" name="Rounded Rectangle"/>
            <p:cNvSpPr/>
            <p:nvPr/>
          </p:nvSpPr>
          <p:spPr>
            <a:xfrm>
              <a:off x="0" y="88009"/>
              <a:ext cx="1851284" cy="75362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273" name="Experience CS"/>
            <p:cNvSpPr txBox="1"/>
            <p:nvPr/>
          </p:nvSpPr>
          <p:spPr>
            <a:xfrm>
              <a:off x="36789" y="-1"/>
              <a:ext cx="1777705"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Experience CS</a:t>
              </a:r>
            </a:p>
          </p:txBody>
        </p:sp>
      </p:grpSp>
      <p:sp>
        <p:nvSpPr>
          <p:cNvPr id="1275" name="Elbow Connector 38"/>
          <p:cNvSpPr/>
          <p:nvPr/>
        </p:nvSpPr>
        <p:spPr>
          <a:xfrm rot="10800000">
            <a:off x="3605201" y="5572885"/>
            <a:ext cx="1656491" cy="12311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76" name="Elbow Connector 39"/>
          <p:cNvSpPr/>
          <p:nvPr/>
        </p:nvSpPr>
        <p:spPr>
          <a:xfrm>
            <a:off x="1524000" y="2112010"/>
            <a:ext cx="2401573" cy="572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279" name="Rounded Rectangle 41"/>
          <p:cNvGrpSpPr/>
          <p:nvPr/>
        </p:nvGrpSpPr>
        <p:grpSpPr>
          <a:xfrm>
            <a:off x="13166726" y="8357805"/>
            <a:ext cx="1435559" cy="670607"/>
            <a:chOff x="0" y="-1"/>
            <a:chExt cx="1435558" cy="670606"/>
          </a:xfrm>
        </p:grpSpPr>
        <p:sp>
          <p:nvSpPr>
            <p:cNvPr id="1277" name="Rounded Rectangle"/>
            <p:cNvSpPr/>
            <p:nvPr/>
          </p:nvSpPr>
          <p:spPr>
            <a:xfrm>
              <a:off x="0" y="-2"/>
              <a:ext cx="1435559" cy="6706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278" name="MAX"/>
            <p:cNvSpPr txBox="1"/>
            <p:nvPr/>
          </p:nvSpPr>
          <p:spPr>
            <a:xfrm>
              <a:off x="32736" y="80030"/>
              <a:ext cx="1370086"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MAX</a:t>
              </a:r>
            </a:p>
          </p:txBody>
        </p:sp>
      </p:grpSp>
      <p:grpSp>
        <p:nvGrpSpPr>
          <p:cNvPr id="1282" name="Rounded Rectangle 45"/>
          <p:cNvGrpSpPr/>
          <p:nvPr/>
        </p:nvGrpSpPr>
        <p:grpSpPr>
          <a:xfrm>
            <a:off x="11005973" y="6182828"/>
            <a:ext cx="1268833" cy="732411"/>
            <a:chOff x="0" y="0"/>
            <a:chExt cx="1268831" cy="732409"/>
          </a:xfrm>
        </p:grpSpPr>
        <p:sp>
          <p:nvSpPr>
            <p:cNvPr id="1280"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281" name="API P"/>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API P</a:t>
              </a:r>
            </a:p>
          </p:txBody>
        </p:sp>
      </p:grpSp>
      <p:sp>
        <p:nvSpPr>
          <p:cNvPr id="1283" name="Elbow Connector 50"/>
          <p:cNvSpPr/>
          <p:nvPr/>
        </p:nvSpPr>
        <p:spPr>
          <a:xfrm flipV="1" rot="16200000">
            <a:off x="13095969" y="7569272"/>
            <a:ext cx="1219553" cy="3575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286" name="Rounded Rectangle 51"/>
          <p:cNvGrpSpPr/>
          <p:nvPr/>
        </p:nvGrpSpPr>
        <p:grpSpPr>
          <a:xfrm>
            <a:off x="15113716" y="4855123"/>
            <a:ext cx="1405558" cy="701037"/>
            <a:chOff x="0" y="0"/>
            <a:chExt cx="1405556" cy="701035"/>
          </a:xfrm>
        </p:grpSpPr>
        <p:sp>
          <p:nvSpPr>
            <p:cNvPr id="1284" name="Rounded Rectangle"/>
            <p:cNvSpPr/>
            <p:nvPr/>
          </p:nvSpPr>
          <p:spPr>
            <a:xfrm>
              <a:off x="0" y="623"/>
              <a:ext cx="1405557" cy="6997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285" name="OMC…"/>
            <p:cNvSpPr txBox="1"/>
            <p:nvPr/>
          </p:nvSpPr>
          <p:spPr>
            <a:xfrm>
              <a:off x="34161" y="-1"/>
              <a:ext cx="1337234" cy="701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87" name="Oval 52"/>
          <p:cNvSpPr/>
          <p:nvPr/>
        </p:nvSpPr>
        <p:spPr>
          <a:xfrm>
            <a:off x="12827575" y="5306193"/>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88" name="TextBox 53"/>
          <p:cNvSpPr txBox="1"/>
          <p:nvPr/>
        </p:nvSpPr>
        <p:spPr>
          <a:xfrm>
            <a:off x="12800844" y="5299485"/>
            <a:ext cx="570781"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289" name="Elbow Connector 54"/>
          <p:cNvSpPr/>
          <p:nvPr/>
        </p:nvSpPr>
        <p:spPr>
          <a:xfrm>
            <a:off x="13371622" y="5346696"/>
            <a:ext cx="1742099" cy="26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290" name="Oval 55"/>
          <p:cNvSpPr/>
          <p:nvPr/>
        </p:nvSpPr>
        <p:spPr>
          <a:xfrm>
            <a:off x="12827575" y="5612052"/>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91" name="TextBox 56"/>
          <p:cNvSpPr txBox="1"/>
          <p:nvPr/>
        </p:nvSpPr>
        <p:spPr>
          <a:xfrm>
            <a:off x="12826489" y="5587519"/>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292" name="Oval 57"/>
          <p:cNvSpPr/>
          <p:nvPr/>
        </p:nvSpPr>
        <p:spPr>
          <a:xfrm>
            <a:off x="10535770" y="3552697"/>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93" name="TextBox 58"/>
          <p:cNvSpPr txBox="1"/>
          <p:nvPr/>
        </p:nvSpPr>
        <p:spPr>
          <a:xfrm>
            <a:off x="10585184" y="3603730"/>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294" name="Oval 61"/>
          <p:cNvSpPr/>
          <p:nvPr/>
        </p:nvSpPr>
        <p:spPr>
          <a:xfrm>
            <a:off x="11359205" y="8485316"/>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295" name="TextBox 62"/>
          <p:cNvSpPr txBox="1"/>
          <p:nvPr/>
        </p:nvSpPr>
        <p:spPr>
          <a:xfrm>
            <a:off x="11332474" y="8478611"/>
            <a:ext cx="570781"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296" name="Elbow Connector 64"/>
          <p:cNvSpPr/>
          <p:nvPr/>
        </p:nvSpPr>
        <p:spPr>
          <a:xfrm>
            <a:off x="12280900" y="6548118"/>
            <a:ext cx="718820" cy="26289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grpSp>
        <p:nvGrpSpPr>
          <p:cNvPr id="1299" name="Rounded Rectangle 73"/>
          <p:cNvGrpSpPr/>
          <p:nvPr/>
        </p:nvGrpSpPr>
        <p:grpSpPr>
          <a:xfrm>
            <a:off x="863897" y="8203041"/>
            <a:ext cx="1740623" cy="827845"/>
            <a:chOff x="0" y="0"/>
            <a:chExt cx="1740621" cy="827844"/>
          </a:xfrm>
        </p:grpSpPr>
        <p:sp>
          <p:nvSpPr>
            <p:cNvPr id="1297" name="Rounded Rectangle"/>
            <p:cNvSpPr/>
            <p:nvPr/>
          </p:nvSpPr>
          <p:spPr>
            <a:xfrm>
              <a:off x="-1" y="-1"/>
              <a:ext cx="1740622" cy="82784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298" name="Dev CS"/>
            <p:cNvSpPr txBox="1"/>
            <p:nvPr/>
          </p:nvSpPr>
          <p:spPr>
            <a:xfrm>
              <a:off x="40411" y="158649"/>
              <a:ext cx="1659797"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Dev CS</a:t>
              </a:r>
            </a:p>
          </p:txBody>
        </p:sp>
      </p:grpSp>
      <p:grpSp>
        <p:nvGrpSpPr>
          <p:cNvPr id="1302" name="Rounded Rectangle 75"/>
          <p:cNvGrpSpPr/>
          <p:nvPr/>
        </p:nvGrpSpPr>
        <p:grpSpPr>
          <a:xfrm>
            <a:off x="13157690" y="4074888"/>
            <a:ext cx="1113359" cy="929637"/>
            <a:chOff x="0" y="0"/>
            <a:chExt cx="1113357" cy="929635"/>
          </a:xfrm>
        </p:grpSpPr>
        <p:sp>
          <p:nvSpPr>
            <p:cNvPr id="1300" name="Rounded Rectangle"/>
            <p:cNvSpPr/>
            <p:nvPr/>
          </p:nvSpPr>
          <p:spPr>
            <a:xfrm>
              <a:off x="-1" y="104024"/>
              <a:ext cx="1113358" cy="7215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301" name="Event Hub"/>
            <p:cNvSpPr txBox="1"/>
            <p:nvPr/>
          </p:nvSpPr>
          <p:spPr>
            <a:xfrm>
              <a:off x="35224" y="0"/>
              <a:ext cx="1042909"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Event Hub</a:t>
              </a:r>
            </a:p>
          </p:txBody>
        </p:sp>
      </p:grpSp>
      <p:sp>
        <p:nvSpPr>
          <p:cNvPr id="1303" name="Lightning Bolt 76"/>
          <p:cNvSpPr/>
          <p:nvPr/>
        </p:nvSpPr>
        <p:spPr>
          <a:xfrm>
            <a:off x="13722224" y="3757617"/>
            <a:ext cx="300613" cy="5569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304" name="Lightning Bolt 77"/>
          <p:cNvSpPr/>
          <p:nvPr/>
        </p:nvSpPr>
        <p:spPr>
          <a:xfrm>
            <a:off x="8522943" y="7355323"/>
            <a:ext cx="419864" cy="54447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305" name="Lightning Bolt 79"/>
          <p:cNvSpPr/>
          <p:nvPr/>
        </p:nvSpPr>
        <p:spPr>
          <a:xfrm>
            <a:off x="12891726" y="6059668"/>
            <a:ext cx="413576" cy="55078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1306" name="Picture 2" descr="Picture 2"/>
          <p:cNvPicPr>
            <a:picLocks noChangeAspect="1"/>
          </p:cNvPicPr>
          <p:nvPr/>
        </p:nvPicPr>
        <p:blipFill>
          <a:blip r:embed="rId9">
            <a:extLst/>
          </a:blip>
          <a:stretch>
            <a:fillRect/>
          </a:stretch>
        </p:blipFill>
        <p:spPr>
          <a:xfrm>
            <a:off x="2199282" y="2397836"/>
            <a:ext cx="1148876" cy="792380"/>
          </a:xfrm>
          <a:prstGeom prst="rect">
            <a:avLst/>
          </a:prstGeom>
          <a:ln w="12700">
            <a:miter lim="400000"/>
          </a:ln>
        </p:spPr>
      </p:pic>
      <p:pic>
        <p:nvPicPr>
          <p:cNvPr id="1307" name="Picture 2" descr="Picture 2"/>
          <p:cNvPicPr>
            <a:picLocks noChangeAspect="1"/>
          </p:cNvPicPr>
          <p:nvPr/>
        </p:nvPicPr>
        <p:blipFill>
          <a:blip r:embed="rId10">
            <a:extLst/>
          </a:blip>
          <a:stretch>
            <a:fillRect/>
          </a:stretch>
        </p:blipFill>
        <p:spPr>
          <a:xfrm>
            <a:off x="15782283" y="3920871"/>
            <a:ext cx="914664" cy="693116"/>
          </a:xfrm>
          <a:prstGeom prst="rect">
            <a:avLst/>
          </a:prstGeom>
          <a:ln w="12700">
            <a:miter lim="400000"/>
          </a:ln>
        </p:spPr>
      </p:pic>
      <p:grpSp>
        <p:nvGrpSpPr>
          <p:cNvPr id="1310" name="Rounded Rectangle 158"/>
          <p:cNvGrpSpPr/>
          <p:nvPr/>
        </p:nvGrpSpPr>
        <p:grpSpPr>
          <a:xfrm>
            <a:off x="9222960" y="5543028"/>
            <a:ext cx="1518273" cy="753627"/>
            <a:chOff x="0" y="0"/>
            <a:chExt cx="1518271" cy="753625"/>
          </a:xfrm>
        </p:grpSpPr>
        <p:sp>
          <p:nvSpPr>
            <p:cNvPr id="1308"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09" name="J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JCS</a:t>
              </a:r>
            </a:p>
          </p:txBody>
        </p:sp>
      </p:grpSp>
      <p:sp>
        <p:nvSpPr>
          <p:cNvPr id="1311" name="Oval 159"/>
          <p:cNvSpPr/>
          <p:nvPr/>
        </p:nvSpPr>
        <p:spPr>
          <a:xfrm>
            <a:off x="10474373" y="5961345"/>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312" name="TextBox 160"/>
          <p:cNvSpPr txBox="1"/>
          <p:nvPr/>
        </p:nvSpPr>
        <p:spPr>
          <a:xfrm>
            <a:off x="10447642" y="5954640"/>
            <a:ext cx="570781"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313" name="Oval 161"/>
          <p:cNvSpPr/>
          <p:nvPr/>
        </p:nvSpPr>
        <p:spPr>
          <a:xfrm>
            <a:off x="10474373" y="6267205"/>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314" name="TextBox 162"/>
          <p:cNvSpPr txBox="1"/>
          <p:nvPr/>
        </p:nvSpPr>
        <p:spPr>
          <a:xfrm>
            <a:off x="10473287" y="6242672"/>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315" name="Elbow Connector 164"/>
          <p:cNvSpPr/>
          <p:nvPr/>
        </p:nvSpPr>
        <p:spPr>
          <a:xfrm>
            <a:off x="13092430" y="2244088"/>
            <a:ext cx="621032" cy="10464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316" name="Elbow Connector 169"/>
          <p:cNvSpPr/>
          <p:nvPr/>
        </p:nvSpPr>
        <p:spPr>
          <a:xfrm>
            <a:off x="7909559" y="3110227"/>
            <a:ext cx="788673" cy="11315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317" name="Straight Arrow Connector 173"/>
          <p:cNvSpPr/>
          <p:nvPr/>
        </p:nvSpPr>
        <p:spPr>
          <a:xfrm flipH="1">
            <a:off x="3527400" y="6059668"/>
            <a:ext cx="1734293" cy="813280"/>
          </a:xfrm>
          <a:prstGeom prst="line">
            <a:avLst/>
          </a:prstGeom>
          <a:ln w="12700">
            <a:solidFill>
              <a:srgbClr val="C00000"/>
            </a:solidFill>
            <a:miter/>
            <a:tailEnd type="triangle"/>
          </a:ln>
        </p:spPr>
        <p:txBody>
          <a:bodyPr lIns="45718" tIns="45718" rIns="45718" bIns="45718"/>
          <a:lstStyle/>
          <a:p>
            <a:pPr/>
          </a:p>
        </p:txBody>
      </p:sp>
      <p:sp>
        <p:nvSpPr>
          <p:cNvPr id="1318" name="Elbow Connector 175"/>
          <p:cNvSpPr/>
          <p:nvPr/>
        </p:nvSpPr>
        <p:spPr>
          <a:xfrm flipV="1" rot="10800000">
            <a:off x="6020825" y="4854211"/>
            <a:ext cx="1919101" cy="464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19" name="Elbow Connector 179"/>
          <p:cNvSpPr/>
          <p:nvPr/>
        </p:nvSpPr>
        <p:spPr>
          <a:xfrm flipV="1">
            <a:off x="13059365" y="4267429"/>
            <a:ext cx="2722920" cy="8473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20" name="Elbow Connector 2048"/>
          <p:cNvSpPr/>
          <p:nvPr/>
        </p:nvSpPr>
        <p:spPr>
          <a:xfrm>
            <a:off x="9963149" y="3726179"/>
            <a:ext cx="17784" cy="1816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321" name="Right Arrow 2057"/>
          <p:cNvSpPr/>
          <p:nvPr/>
        </p:nvSpPr>
        <p:spPr>
          <a:xfrm>
            <a:off x="8783990" y="7288751"/>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322" name="Right Arrow 202"/>
          <p:cNvSpPr/>
          <p:nvPr/>
        </p:nvSpPr>
        <p:spPr>
          <a:xfrm>
            <a:off x="13136494" y="598809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323" name="Right Arrow 204"/>
          <p:cNvSpPr/>
          <p:nvPr/>
        </p:nvSpPr>
        <p:spPr>
          <a:xfrm>
            <a:off x="13518244" y="3792120"/>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1324" name="Elbow Connector 2076"/>
          <p:cNvSpPr/>
          <p:nvPr/>
        </p:nvSpPr>
        <p:spPr>
          <a:xfrm>
            <a:off x="13713460" y="3709670"/>
            <a:ext cx="759463" cy="1548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325" name="Elbow Connector 83"/>
          <p:cNvSpPr/>
          <p:nvPr/>
        </p:nvSpPr>
        <p:spPr>
          <a:xfrm rot="10800000">
            <a:off x="4587240" y="3920871"/>
            <a:ext cx="3352685"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26" name="Elbow Connector 84"/>
          <p:cNvSpPr/>
          <p:nvPr/>
        </p:nvSpPr>
        <p:spPr>
          <a:xfrm flipV="1" rot="10800000">
            <a:off x="6020825" y="4854211"/>
            <a:ext cx="1919101" cy="46497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27" name="Elbow Connector 85"/>
          <p:cNvSpPr/>
          <p:nvPr/>
        </p:nvSpPr>
        <p:spPr>
          <a:xfrm flipV="1" rot="16200000">
            <a:off x="9065035" y="4625968"/>
            <a:ext cx="1816083" cy="18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28" name="Elbow Connector 86"/>
          <p:cNvSpPr/>
          <p:nvPr/>
        </p:nvSpPr>
        <p:spPr>
          <a:xfrm>
            <a:off x="9458189" y="4724162"/>
            <a:ext cx="2060767" cy="56721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29" name="Elbow Connector 88"/>
          <p:cNvSpPr/>
          <p:nvPr/>
        </p:nvSpPr>
        <p:spPr>
          <a:xfrm rot="10800000">
            <a:off x="9458190" y="4526279"/>
            <a:ext cx="2118508" cy="621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30" name="Oval 91"/>
          <p:cNvSpPr/>
          <p:nvPr/>
        </p:nvSpPr>
        <p:spPr>
          <a:xfrm>
            <a:off x="15027177" y="3448520"/>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331" name="TextBox 92"/>
          <p:cNvSpPr txBox="1"/>
          <p:nvPr/>
        </p:nvSpPr>
        <p:spPr>
          <a:xfrm>
            <a:off x="15076591" y="3499553"/>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332" name="Elbow Connector 94"/>
          <p:cNvSpPr/>
          <p:nvPr/>
        </p:nvSpPr>
        <p:spPr>
          <a:xfrm rot="5400000">
            <a:off x="9904872" y="2457018"/>
            <a:ext cx="575494" cy="457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335" name="Rounded Rectangle 97"/>
          <p:cNvGrpSpPr/>
          <p:nvPr/>
        </p:nvGrpSpPr>
        <p:grpSpPr>
          <a:xfrm>
            <a:off x="10128722" y="4102175"/>
            <a:ext cx="1348966" cy="734798"/>
            <a:chOff x="0" y="0"/>
            <a:chExt cx="1348965" cy="734796"/>
          </a:xfrm>
        </p:grpSpPr>
        <p:sp>
          <p:nvSpPr>
            <p:cNvPr id="1333" name="Rounded Rectangle"/>
            <p:cNvSpPr/>
            <p:nvPr/>
          </p:nvSpPr>
          <p:spPr>
            <a:xfrm>
              <a:off x="-1" y="0"/>
              <a:ext cx="1348967" cy="734797"/>
            </a:xfrm>
            <a:prstGeom prst="roundRect">
              <a:avLst>
                <a:gd name="adj" fmla="val 16667"/>
              </a:avLst>
            </a:prstGeom>
            <a:solidFill>
              <a:srgbClr val="FFC000"/>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p>
          </p:txBody>
        </p:sp>
        <p:sp>
          <p:nvSpPr>
            <p:cNvPr id="1334" name="Container  Cloud"/>
            <p:cNvSpPr txBox="1"/>
            <p:nvPr/>
          </p:nvSpPr>
          <p:spPr>
            <a:xfrm>
              <a:off x="35870" y="16878"/>
              <a:ext cx="1277224" cy="701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336" name="Elbow Connector 99"/>
          <p:cNvSpPr/>
          <p:nvPr/>
        </p:nvSpPr>
        <p:spPr>
          <a:xfrm flipV="1" rot="16200000">
            <a:off x="10476410" y="5330507"/>
            <a:ext cx="1282329" cy="42232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37" name="Elbow Connector 100"/>
          <p:cNvSpPr/>
          <p:nvPr/>
        </p:nvSpPr>
        <p:spPr>
          <a:xfrm flipV="1" rot="10800000">
            <a:off x="10906414" y="3635269"/>
            <a:ext cx="2836914" cy="99972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340" name="Rounded Rectangle 101"/>
          <p:cNvGrpSpPr/>
          <p:nvPr/>
        </p:nvGrpSpPr>
        <p:grpSpPr>
          <a:xfrm>
            <a:off x="7120990" y="6173858"/>
            <a:ext cx="1792919" cy="969655"/>
            <a:chOff x="0" y="0"/>
            <a:chExt cx="1792917" cy="969653"/>
          </a:xfrm>
        </p:grpSpPr>
        <p:sp>
          <p:nvSpPr>
            <p:cNvPr id="1338" name="Rounded Rectangle"/>
            <p:cNvSpPr/>
            <p:nvPr/>
          </p:nvSpPr>
          <p:spPr>
            <a:xfrm>
              <a:off x="0" y="-1"/>
              <a:ext cx="1792918" cy="96965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339" name="Visual Builder Cloud Service"/>
            <p:cNvSpPr txBox="1"/>
            <p:nvPr/>
          </p:nvSpPr>
          <p:spPr>
            <a:xfrm>
              <a:off x="47334" y="134303"/>
              <a:ext cx="1698249" cy="701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pPr/>
              <a:r>
                <a:t>Visual Builder Cloud Service</a:t>
              </a:r>
            </a:p>
          </p:txBody>
        </p:sp>
      </p:grpSp>
      <p:sp>
        <p:nvSpPr>
          <p:cNvPr id="1341" name="Elbow Connector 102"/>
          <p:cNvSpPr/>
          <p:nvPr/>
        </p:nvSpPr>
        <p:spPr>
          <a:xfrm flipV="1">
            <a:off x="8941203" y="6762391"/>
            <a:ext cx="2064773" cy="1936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344" name="Rounded Rectangle 154"/>
          <p:cNvGrpSpPr/>
          <p:nvPr/>
        </p:nvGrpSpPr>
        <p:grpSpPr>
          <a:xfrm>
            <a:off x="11452606" y="1867254"/>
            <a:ext cx="1633632" cy="755371"/>
            <a:chOff x="0" y="0"/>
            <a:chExt cx="1633630" cy="755369"/>
          </a:xfrm>
        </p:grpSpPr>
        <p:sp>
          <p:nvSpPr>
            <p:cNvPr id="1342" name="Rounded Rectangle"/>
            <p:cNvSpPr/>
            <p:nvPr/>
          </p:nvSpPr>
          <p:spPr>
            <a:xfrm>
              <a:off x="0" y="-1"/>
              <a:ext cx="1633631" cy="755370"/>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p>
          </p:txBody>
        </p:sp>
        <p:sp>
          <p:nvSpPr>
            <p:cNvPr id="1343" name="Application Cache"/>
            <p:cNvSpPr txBox="1"/>
            <p:nvPr/>
          </p:nvSpPr>
          <p:spPr>
            <a:xfrm>
              <a:off x="36873" y="1761"/>
              <a:ext cx="1559884" cy="751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pPr/>
              <a:r>
                <a:t>Application Cache </a:t>
              </a:r>
            </a:p>
          </p:txBody>
        </p:sp>
      </p:grpSp>
      <p:grpSp>
        <p:nvGrpSpPr>
          <p:cNvPr id="1347" name="Rounded Rectangle 90"/>
          <p:cNvGrpSpPr/>
          <p:nvPr/>
        </p:nvGrpSpPr>
        <p:grpSpPr>
          <a:xfrm>
            <a:off x="9688893" y="1584778"/>
            <a:ext cx="1464582" cy="813061"/>
            <a:chOff x="0" y="0"/>
            <a:chExt cx="1464580" cy="813060"/>
          </a:xfrm>
        </p:grpSpPr>
        <p:sp>
          <p:nvSpPr>
            <p:cNvPr id="1345" name="Rounded Rectangle"/>
            <p:cNvSpPr/>
            <p:nvPr/>
          </p:nvSpPr>
          <p:spPr>
            <a:xfrm>
              <a:off x="0" y="-1"/>
              <a:ext cx="1464581" cy="813061"/>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p>
          </p:txBody>
        </p:sp>
        <p:sp>
          <p:nvSpPr>
            <p:cNvPr id="1346" name="Data Visualization"/>
            <p:cNvSpPr txBox="1"/>
            <p:nvPr/>
          </p:nvSpPr>
          <p:spPr>
            <a:xfrm>
              <a:off x="39689" y="94108"/>
              <a:ext cx="1385202"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pPr/>
              <a:r>
                <a:t>Data Visualization</a:t>
              </a:r>
            </a:p>
          </p:txBody>
        </p:sp>
      </p:grpSp>
      <p:grpSp>
        <p:nvGrpSpPr>
          <p:cNvPr id="1350" name="Rounded Rectangle 103"/>
          <p:cNvGrpSpPr/>
          <p:nvPr/>
        </p:nvGrpSpPr>
        <p:grpSpPr>
          <a:xfrm>
            <a:off x="13737462" y="5589524"/>
            <a:ext cx="1359966" cy="744594"/>
            <a:chOff x="0" y="0"/>
            <a:chExt cx="1359965" cy="744592"/>
          </a:xfrm>
        </p:grpSpPr>
        <p:sp>
          <p:nvSpPr>
            <p:cNvPr id="1348" name="Rounded Rectangle"/>
            <p:cNvSpPr/>
            <p:nvPr/>
          </p:nvSpPr>
          <p:spPr>
            <a:xfrm>
              <a:off x="-1" y="-1"/>
              <a:ext cx="1359967" cy="744593"/>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p>
          </p:txBody>
        </p:sp>
        <p:sp>
          <p:nvSpPr>
            <p:cNvPr id="1349" name="Messaging Cloud Service"/>
            <p:cNvSpPr txBox="1"/>
            <p:nvPr/>
          </p:nvSpPr>
          <p:spPr>
            <a:xfrm>
              <a:off x="36347" y="85274"/>
              <a:ext cx="1287270" cy="574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pPr/>
              <a:r>
                <a:t>Messaging Cloud Service</a:t>
              </a:r>
            </a:p>
          </p:txBody>
        </p:sp>
      </p:grpSp>
      <p:sp>
        <p:nvSpPr>
          <p:cNvPr id="1351" name="Elbow Connector 3"/>
          <p:cNvSpPr/>
          <p:nvPr/>
        </p:nvSpPr>
        <p:spPr>
          <a:xfrm flipV="1">
            <a:off x="12269419" y="5961819"/>
            <a:ext cx="1468048" cy="3763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354" name="Rounded Rectangle 104"/>
          <p:cNvGrpSpPr/>
          <p:nvPr/>
        </p:nvGrpSpPr>
        <p:grpSpPr>
          <a:xfrm>
            <a:off x="4415191" y="8565507"/>
            <a:ext cx="1518273" cy="753627"/>
            <a:chOff x="0" y="0"/>
            <a:chExt cx="1518271" cy="753625"/>
          </a:xfrm>
        </p:grpSpPr>
        <p:sp>
          <p:nvSpPr>
            <p:cNvPr id="1352" name="Rounded Rectangle"/>
            <p:cNvSpPr/>
            <p:nvPr/>
          </p:nvSpPr>
          <p:spPr>
            <a:xfrm>
              <a:off x="-1" y="-1"/>
              <a:ext cx="1518272" cy="753627"/>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53" name="Compute"/>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Compute</a:t>
              </a:r>
            </a:p>
          </p:txBody>
        </p:sp>
      </p:grpSp>
      <p:grpSp>
        <p:nvGrpSpPr>
          <p:cNvPr id="1357" name="Rounded Rectangle 105"/>
          <p:cNvGrpSpPr/>
          <p:nvPr/>
        </p:nvGrpSpPr>
        <p:grpSpPr>
          <a:xfrm>
            <a:off x="6101673" y="8565507"/>
            <a:ext cx="1518273" cy="753627"/>
            <a:chOff x="0" y="0"/>
            <a:chExt cx="1518271" cy="753625"/>
          </a:xfrm>
        </p:grpSpPr>
        <p:sp>
          <p:nvSpPr>
            <p:cNvPr id="1355" name="Rounded Rectangle"/>
            <p:cNvSpPr/>
            <p:nvPr/>
          </p:nvSpPr>
          <p:spPr>
            <a:xfrm>
              <a:off x="-1" y="-1"/>
              <a:ext cx="1518272" cy="753627"/>
            </a:xfrm>
            <a:prstGeom prst="roundRect">
              <a:avLst>
                <a:gd name="adj" fmla="val 16667"/>
              </a:avLst>
            </a:prstGeom>
            <a:solidFill>
              <a:srgbClr val="A6A6A6"/>
            </a:soli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56" name="Storage"/>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Storage</a:t>
              </a:r>
            </a:p>
          </p:txBody>
        </p:sp>
      </p:grpSp>
      <p:grpSp>
        <p:nvGrpSpPr>
          <p:cNvPr id="1360" name="Rounded Rectangle 98"/>
          <p:cNvGrpSpPr/>
          <p:nvPr/>
        </p:nvGrpSpPr>
        <p:grpSpPr>
          <a:xfrm>
            <a:off x="15816495" y="2181449"/>
            <a:ext cx="1268833" cy="732411"/>
            <a:chOff x="0" y="0"/>
            <a:chExt cx="1268831" cy="732409"/>
          </a:xfrm>
        </p:grpSpPr>
        <p:sp>
          <p:nvSpPr>
            <p:cNvPr id="1358"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1359" name="(O)SSI"/>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(O)SSI</a:t>
              </a:r>
            </a:p>
          </p:txBody>
        </p:sp>
      </p:grpSp>
      <p:sp>
        <p:nvSpPr>
          <p:cNvPr id="1361" name="Elbow Connector 106"/>
          <p:cNvSpPr/>
          <p:nvPr/>
        </p:nvSpPr>
        <p:spPr>
          <a:xfrm flipH="1" flipV="1" rot="5400000">
            <a:off x="15841752" y="3311716"/>
            <a:ext cx="1007018" cy="21129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362" name="Elbow Connector 107"/>
          <p:cNvSpPr/>
          <p:nvPr/>
        </p:nvSpPr>
        <p:spPr>
          <a:xfrm flipH="1" flipV="1" rot="5400000">
            <a:off x="16300386" y="1817815"/>
            <a:ext cx="514160" cy="213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pic>
        <p:nvPicPr>
          <p:cNvPr id="1363" name="Picture 2" descr="Picture 2"/>
          <p:cNvPicPr>
            <a:picLocks noChangeAspect="1"/>
          </p:cNvPicPr>
          <p:nvPr/>
        </p:nvPicPr>
        <p:blipFill>
          <a:blip r:embed="rId11">
            <a:extLst/>
          </a:blip>
          <a:stretch>
            <a:fillRect/>
          </a:stretch>
        </p:blipFill>
        <p:spPr>
          <a:xfrm>
            <a:off x="15946924" y="683099"/>
            <a:ext cx="1001689" cy="1001688"/>
          </a:xfrm>
          <a:prstGeom prst="rect">
            <a:avLst/>
          </a:prstGeom>
          <a:ln w="12700">
            <a:miter lim="400000"/>
          </a:ln>
        </p:spPr>
      </p:pic>
      <p:pic>
        <p:nvPicPr>
          <p:cNvPr id="1364" name="Picture 4" descr="Picture 4"/>
          <p:cNvPicPr>
            <a:picLocks noChangeAspect="1"/>
          </p:cNvPicPr>
          <p:nvPr/>
        </p:nvPicPr>
        <p:blipFill>
          <a:blip r:embed="rId12">
            <a:extLst/>
          </a:blip>
          <a:stretch>
            <a:fillRect/>
          </a:stretch>
        </p:blipFill>
        <p:spPr>
          <a:xfrm>
            <a:off x="16595470" y="229817"/>
            <a:ext cx="783305" cy="783306"/>
          </a:xfrm>
          <a:prstGeom prst="rect">
            <a:avLst/>
          </a:prstGeom>
          <a:ln w="12700">
            <a:miter lim="400000"/>
          </a:ln>
        </p:spPr>
      </p:pic>
      <p:pic>
        <p:nvPicPr>
          <p:cNvPr id="1365" name="Picture 8" descr="Picture 8"/>
          <p:cNvPicPr>
            <a:picLocks noChangeAspect="1"/>
          </p:cNvPicPr>
          <p:nvPr/>
        </p:nvPicPr>
        <p:blipFill>
          <a:blip r:embed="rId13">
            <a:extLst/>
          </a:blip>
          <a:stretch>
            <a:fillRect/>
          </a:stretch>
        </p:blipFill>
        <p:spPr>
          <a:xfrm>
            <a:off x="15693034" y="49112"/>
            <a:ext cx="864433" cy="864430"/>
          </a:xfrm>
          <a:prstGeom prst="rect">
            <a:avLst/>
          </a:prstGeom>
          <a:ln w="12700">
            <a:miter lim="400000"/>
          </a:ln>
        </p:spPr>
      </p:pic>
      <p:grpSp>
        <p:nvGrpSpPr>
          <p:cNvPr id="1368" name="Cloud 111"/>
          <p:cNvGrpSpPr/>
          <p:nvPr/>
        </p:nvGrpSpPr>
        <p:grpSpPr>
          <a:xfrm>
            <a:off x="10861786" y="340444"/>
            <a:ext cx="5278729" cy="1199060"/>
            <a:chOff x="112" y="-13"/>
            <a:chExt cx="5278728" cy="1199058"/>
          </a:xfrm>
        </p:grpSpPr>
        <p:sp>
          <p:nvSpPr>
            <p:cNvPr id="1366" name="Shape"/>
            <p:cNvSpPr/>
            <p:nvPr/>
          </p:nvSpPr>
          <p:spPr>
            <a:xfrm>
              <a:off x="112" y="-14"/>
              <a:ext cx="5278729" cy="1199060"/>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1367" name="Shape"/>
            <p:cNvSpPr/>
            <p:nvPr/>
          </p:nvSpPr>
          <p:spPr>
            <a:xfrm>
              <a:off x="267920" y="60980"/>
              <a:ext cx="4836903" cy="101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1369"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370"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371" name="Picture 4" descr="Picture 4"/>
          <p:cNvPicPr>
            <a:picLocks noChangeAspect="1"/>
          </p:cNvPicPr>
          <p:nvPr/>
        </p:nvPicPr>
        <p:blipFill>
          <a:blip r:embed="rId16">
            <a:extLst/>
          </a:blip>
          <a:stretch>
            <a:fillRect/>
          </a:stretch>
        </p:blipFill>
        <p:spPr>
          <a:xfrm>
            <a:off x="11423646" y="568443"/>
            <a:ext cx="829266" cy="952305"/>
          </a:xfrm>
          <a:prstGeom prst="rect">
            <a:avLst/>
          </a:prstGeom>
          <a:ln w="12700">
            <a:miter lim="400000"/>
          </a:ln>
        </p:spPr>
      </p:pic>
      <p:pic>
        <p:nvPicPr>
          <p:cNvPr id="1372" name="Picture 4" descr="Picture 4"/>
          <p:cNvPicPr>
            <a:picLocks noChangeAspect="1"/>
          </p:cNvPicPr>
          <p:nvPr/>
        </p:nvPicPr>
        <p:blipFill>
          <a:blip r:embed="rId17">
            <a:extLst/>
          </a:blip>
          <a:stretch>
            <a:fillRect/>
          </a:stretch>
        </p:blipFill>
        <p:spPr>
          <a:xfrm>
            <a:off x="14611024" y="395978"/>
            <a:ext cx="1059670" cy="747373"/>
          </a:xfrm>
          <a:prstGeom prst="rect">
            <a:avLst/>
          </a:prstGeom>
          <a:ln w="12700">
            <a:miter lim="400000"/>
          </a:ln>
        </p:spPr>
      </p:pic>
      <p:pic>
        <p:nvPicPr>
          <p:cNvPr id="1373" name="Picture 6" descr="Picture 6"/>
          <p:cNvPicPr>
            <a:picLocks noChangeAspect="1"/>
          </p:cNvPicPr>
          <p:nvPr/>
        </p:nvPicPr>
        <p:blipFill>
          <a:blip r:embed="rId18">
            <a:extLst/>
          </a:blip>
          <a:stretch>
            <a:fillRect/>
          </a:stretch>
        </p:blipFill>
        <p:spPr>
          <a:xfrm>
            <a:off x="13592280" y="989299"/>
            <a:ext cx="1027000" cy="30810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5" name="Title 1"/>
          <p:cNvSpPr txBox="1"/>
          <p:nvPr>
            <p:ph type="title"/>
          </p:nvPr>
        </p:nvSpPr>
        <p:spPr>
          <a:xfrm>
            <a:off x="977769" y="843460"/>
            <a:ext cx="12883040" cy="1346291"/>
          </a:xfrm>
          <a:prstGeom prst="rect">
            <a:avLst/>
          </a:prstGeom>
        </p:spPr>
        <p:txBody>
          <a:bodyPr/>
          <a:lstStyle/>
          <a:p>
            <a:pPr/>
            <a:r>
              <a:t>Conclusion</a:t>
            </a:r>
          </a:p>
        </p:txBody>
      </p:sp>
      <p:sp>
        <p:nvSpPr>
          <p:cNvPr id="1376" name="Text Placeholder 2"/>
          <p:cNvSpPr txBox="1"/>
          <p:nvPr>
            <p:ph type="body" idx="1"/>
          </p:nvPr>
        </p:nvSpPr>
        <p:spPr>
          <a:xfrm>
            <a:off x="1917700" y="2603498"/>
            <a:ext cx="14907261" cy="5727705"/>
          </a:xfrm>
          <a:prstGeom prst="rect">
            <a:avLst/>
          </a:prstGeom>
        </p:spPr>
        <p:txBody>
          <a:bodyPr/>
          <a:lstStyle/>
          <a:p>
            <a:pPr/>
            <a:r>
              <a:t>What about that world record?</a:t>
            </a:r>
            <a:br/>
            <a:br/>
          </a:p>
          <a:p>
            <a:pPr/>
            <a:r>
              <a:t>Mutual integration of Oracle PaaS Cloud services is becoming more natural</a:t>
            </a:r>
          </a:p>
          <a:p>
            <a:pPr/>
            <a:r>
              <a:t>The current Oracle PaaS palette offers many options for implementing Platform components</a:t>
            </a:r>
          </a:p>
          <a:p>
            <a:pPr lvl="1" marL="914231" indent="-304743">
              <a:spcBef>
                <a:spcPts val="600"/>
              </a:spcBef>
              <a:defRPr sz="3100"/>
            </a:pPr>
            <a:r>
              <a:t>There is some overlap</a:t>
            </a:r>
          </a:p>
          <a:p>
            <a:pPr lvl="1" marL="914231" indent="-304743">
              <a:spcBef>
                <a:spcPts val="600"/>
              </a:spcBef>
              <a:defRPr sz="3100"/>
            </a:pPr>
            <a:r>
              <a:t>There is some lack of obvious integration </a:t>
            </a:r>
          </a:p>
          <a:p>
            <a:pPr/>
            <a:r>
              <a:t>And there are more services to be added – so next year, a new record!</a:t>
            </a:r>
          </a:p>
        </p:txBody>
      </p:sp>
      <p:pic>
        <p:nvPicPr>
          <p:cNvPr id="1377"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378" name="Picture 2" descr="Picture 2"/>
          <p:cNvPicPr>
            <a:picLocks noChangeAspect="1"/>
          </p:cNvPicPr>
          <p:nvPr/>
        </p:nvPicPr>
        <p:blipFill>
          <a:blip r:embed="rId3">
            <a:extLst/>
          </a:blip>
          <a:stretch>
            <a:fillRect/>
          </a:stretch>
        </p:blipFill>
        <p:spPr>
          <a:xfrm>
            <a:off x="5477940" y="7720324"/>
            <a:ext cx="857863" cy="952503"/>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79" name="Picture 3" descr="Picture 3"/>
          <p:cNvPicPr>
            <a:picLocks noChangeAspect="1"/>
          </p:cNvPicPr>
          <p:nvPr/>
        </p:nvPicPr>
        <p:blipFill>
          <a:blip r:embed="rId4">
            <a:extLst/>
          </a:blip>
          <a:stretch>
            <a:fillRect/>
          </a:stretch>
        </p:blipFill>
        <p:spPr>
          <a:xfrm>
            <a:off x="4476951" y="7699736"/>
            <a:ext cx="864997" cy="97309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0" name="Picture 2" descr="Picture 2"/>
          <p:cNvPicPr>
            <a:picLocks noChangeAspect="1"/>
          </p:cNvPicPr>
          <p:nvPr/>
        </p:nvPicPr>
        <p:blipFill>
          <a:blip r:embed="rId5">
            <a:extLst/>
          </a:blip>
          <a:stretch>
            <a:fillRect/>
          </a:stretch>
        </p:blipFill>
        <p:spPr>
          <a:xfrm>
            <a:off x="8559527" y="8077200"/>
            <a:ext cx="656315"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1" name="Picture 4" descr="Picture 4"/>
          <p:cNvPicPr>
            <a:picLocks noChangeAspect="1"/>
          </p:cNvPicPr>
          <p:nvPr/>
        </p:nvPicPr>
        <p:blipFill>
          <a:blip r:embed="rId6">
            <a:extLst/>
          </a:blip>
          <a:srcRect l="11629" t="0" r="11660" b="0"/>
          <a:stretch>
            <a:fillRect/>
          </a:stretch>
        </p:blipFill>
        <p:spPr>
          <a:xfrm>
            <a:off x="7811954" y="8077200"/>
            <a:ext cx="609229" cy="595625"/>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2" name="Picture 2" descr="Picture 2"/>
          <p:cNvPicPr>
            <a:picLocks noChangeAspect="1"/>
          </p:cNvPicPr>
          <p:nvPr/>
        </p:nvPicPr>
        <p:blipFill>
          <a:blip r:embed="rId7">
            <a:extLst/>
          </a:blip>
          <a:stretch>
            <a:fillRect/>
          </a:stretch>
        </p:blipFill>
        <p:spPr>
          <a:xfrm>
            <a:off x="3388457" y="7720324"/>
            <a:ext cx="952503" cy="952503"/>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3" name="Picture 4" descr="Picture 4"/>
          <p:cNvPicPr>
            <a:picLocks noChangeAspect="1"/>
          </p:cNvPicPr>
          <p:nvPr/>
        </p:nvPicPr>
        <p:blipFill>
          <a:blip r:embed="rId8">
            <a:extLst/>
          </a:blip>
          <a:stretch>
            <a:fillRect/>
          </a:stretch>
        </p:blipFill>
        <p:spPr>
          <a:xfrm>
            <a:off x="6471792" y="7699736"/>
            <a:ext cx="973091" cy="973091"/>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4" name="Picture 6" descr="Picture 6"/>
          <p:cNvPicPr>
            <a:picLocks noChangeAspect="1"/>
          </p:cNvPicPr>
          <p:nvPr/>
        </p:nvPicPr>
        <p:blipFill>
          <a:blip r:embed="rId9">
            <a:extLst/>
          </a:blip>
          <a:stretch>
            <a:fillRect/>
          </a:stretch>
        </p:blipFill>
        <p:spPr>
          <a:xfrm>
            <a:off x="2306952" y="7720324"/>
            <a:ext cx="945512" cy="945514"/>
          </a:xfrm>
          <a:prstGeom prst="rect">
            <a:avLst/>
          </a:prstGeom>
          <a:ln w="12700">
            <a:miter lim="400000"/>
          </a:ln>
          <a:effectLst>
            <a:outerShdw sx="100000" sy="100000" kx="0" ky="0" algn="b" rotWithShape="0" blurRad="292100" dist="139700" dir="2700000">
              <a:srgbClr val="333333">
                <a:alpha val="64999"/>
              </a:srgbClr>
            </a:outerShdw>
          </a:effectLst>
        </p:spPr>
      </p:pic>
      <p:pic>
        <p:nvPicPr>
          <p:cNvPr id="1385" name="Picture 5" descr="Picture 5"/>
          <p:cNvPicPr>
            <a:picLocks noChangeAspect="1"/>
          </p:cNvPicPr>
          <p:nvPr/>
        </p:nvPicPr>
        <p:blipFill>
          <a:blip r:embed="rId10">
            <a:extLst/>
          </a:blip>
          <a:stretch>
            <a:fillRect/>
          </a:stretch>
        </p:blipFill>
        <p:spPr>
          <a:xfrm>
            <a:off x="9354184" y="8070212"/>
            <a:ext cx="602684" cy="595628"/>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1" fill="hold">
                                  <p:stCondLst>
                                    <p:cond delay="0"/>
                                  </p:stCondLst>
                                  <p:iterate type="el" backwards="0">
                                    <p:tmAbs val="0"/>
                                  </p:iterate>
                                  <p:childTnLst>
                                    <p:set>
                                      <p:cBhvr>
                                        <p:cTn id="10" fill="hold"/>
                                        <p:tgtEl>
                                          <p:spTgt spid="13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1" fill="hold">
                                  <p:stCondLst>
                                    <p:cond delay="0"/>
                                  </p:stCondLst>
                                  <p:iterate type="el" backwards="0">
                                    <p:tmAbs val="0"/>
                                  </p:iterate>
                                  <p:childTnLst>
                                    <p:set>
                                      <p:cBhvr>
                                        <p:cTn id="14" fill="hold"/>
                                        <p:tgtEl>
                                          <p:spTgt spid="13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1" fill="hold">
                                  <p:stCondLst>
                                    <p:cond delay="0"/>
                                  </p:stCondLst>
                                  <p:iterate type="el" backwards="0">
                                    <p:tmAbs val="0"/>
                                  </p:iterate>
                                  <p:childTnLst>
                                    <p:set>
                                      <p:cBhvr>
                                        <p:cTn id="18" fill="hold"/>
                                        <p:tgtEl>
                                          <p:spTgt spid="13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1" fill="hold">
                                  <p:stCondLst>
                                    <p:cond delay="0"/>
                                  </p:stCondLst>
                                  <p:iterate type="el" backwards="0">
                                    <p:tmAbs val="0"/>
                                  </p:iterate>
                                  <p:childTnLst>
                                    <p:set>
                                      <p:cBhvr>
                                        <p:cTn id="22" fill="hold"/>
                                        <p:tgtEl>
                                          <p:spTgt spid="1376">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376" grpId="1"/>
    </p:bldLst>
  </p:timing>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7" name="Title 1"/>
          <p:cNvSpPr txBox="1"/>
          <p:nvPr>
            <p:ph type="title"/>
          </p:nvPr>
        </p:nvSpPr>
        <p:spPr>
          <a:xfrm>
            <a:off x="977769" y="843460"/>
            <a:ext cx="12883040" cy="1346291"/>
          </a:xfrm>
          <a:prstGeom prst="rect">
            <a:avLst/>
          </a:prstGeom>
        </p:spPr>
        <p:txBody>
          <a:bodyPr/>
          <a:lstStyle/>
          <a:p>
            <a:pPr/>
          </a:p>
        </p:txBody>
      </p:sp>
      <p:pic>
        <p:nvPicPr>
          <p:cNvPr id="1388"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391" name="Rounded Rectangle 5">
            <a:hlinkClick r:id="rId3" invalidUrl="" action="" tgtFrame="" tooltip="" history="1" highlightClick="0" endSnd="0"/>
          </p:cNvPr>
          <p:cNvGrpSpPr/>
          <p:nvPr/>
        </p:nvGrpSpPr>
        <p:grpSpPr>
          <a:xfrm>
            <a:off x="10000686" y="6515685"/>
            <a:ext cx="1518273" cy="753627"/>
            <a:chOff x="0" y="0"/>
            <a:chExt cx="1518271" cy="753625"/>
          </a:xfrm>
        </p:grpSpPr>
        <p:sp>
          <p:nvSpPr>
            <p:cNvPr id="1389"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90"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SOA CS</a:t>
              </a:r>
            </a:p>
          </p:txBody>
        </p:sp>
      </p:grpSp>
      <p:grpSp>
        <p:nvGrpSpPr>
          <p:cNvPr id="1394" name="Rounded Rectangle 6"/>
          <p:cNvGrpSpPr/>
          <p:nvPr/>
        </p:nvGrpSpPr>
        <p:grpSpPr>
          <a:xfrm>
            <a:off x="7686652" y="4620165"/>
            <a:ext cx="1518273" cy="753627"/>
            <a:chOff x="0" y="0"/>
            <a:chExt cx="1518271" cy="753625"/>
          </a:xfrm>
        </p:grpSpPr>
        <p:sp>
          <p:nvSpPr>
            <p:cNvPr id="1392"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93"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DBaaS</a:t>
              </a:r>
            </a:p>
          </p:txBody>
        </p:sp>
      </p:grpSp>
      <p:sp>
        <p:nvSpPr>
          <p:cNvPr id="1395" name="Elbow Connector 13"/>
          <p:cNvSpPr/>
          <p:nvPr/>
        </p:nvSpPr>
        <p:spPr>
          <a:xfrm flipV="1" rot="16200000">
            <a:off x="9015041" y="5186855"/>
            <a:ext cx="1504077" cy="112432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398" name="Rounded Rectangle 14">
            <a:hlinkClick r:id="rId4" invalidUrl="" action="" tgtFrame="" tooltip="" history="1" highlightClick="0" endSnd="0"/>
          </p:cNvPr>
          <p:cNvGrpSpPr/>
          <p:nvPr/>
        </p:nvGrpSpPr>
        <p:grpSpPr>
          <a:xfrm>
            <a:off x="12196101" y="4560695"/>
            <a:ext cx="1518273" cy="753627"/>
            <a:chOff x="0" y="0"/>
            <a:chExt cx="1518271" cy="753625"/>
          </a:xfrm>
        </p:grpSpPr>
        <p:sp>
          <p:nvSpPr>
            <p:cNvPr id="1396"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397" name="AC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ACCS</a:t>
              </a:r>
            </a:p>
          </p:txBody>
        </p:sp>
      </p:grpSp>
      <p:sp>
        <p:nvSpPr>
          <p:cNvPr id="1399" name="Elbow Connector 15"/>
          <p:cNvSpPr/>
          <p:nvPr/>
        </p:nvSpPr>
        <p:spPr>
          <a:xfrm flipH="1" flipV="1" rot="5400000">
            <a:off x="10774246" y="5093832"/>
            <a:ext cx="1407434" cy="143628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402" name="Cloud 18"/>
          <p:cNvGrpSpPr/>
          <p:nvPr/>
        </p:nvGrpSpPr>
        <p:grpSpPr>
          <a:xfrm>
            <a:off x="10162334" y="2051317"/>
            <a:ext cx="5278729" cy="1199060"/>
            <a:chOff x="112" y="-13"/>
            <a:chExt cx="5278728" cy="1199058"/>
          </a:xfrm>
        </p:grpSpPr>
        <p:sp>
          <p:nvSpPr>
            <p:cNvPr id="1400" name="Shape"/>
            <p:cNvSpPr/>
            <p:nvPr/>
          </p:nvSpPr>
          <p:spPr>
            <a:xfrm>
              <a:off x="112" y="-14"/>
              <a:ext cx="5278729" cy="1199060"/>
            </a:xfrm>
            <a:custGeom>
              <a:avLst/>
              <a:gdLst/>
              <a:ahLst/>
              <a:cxnLst>
                <a:cxn ang="0">
                  <a:pos x="wd2" y="hd2"/>
                </a:cxn>
                <a:cxn ang="5400000">
                  <a:pos x="wd2" y="hd2"/>
                </a:cxn>
                <a:cxn ang="10800000">
                  <a:pos x="wd2" y="hd2"/>
                </a:cxn>
                <a:cxn ang="16200000">
                  <a:pos x="wd2" y="hd2"/>
                </a:cxn>
              </a:cxnLst>
              <a:rect l="0" t="0" r="r" b="b"/>
              <a:pathLst>
                <a:path w="20879" h="20684" fill="norm" stroke="1"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1401" name="Shape"/>
            <p:cNvSpPr/>
            <p:nvPr/>
          </p:nvSpPr>
          <p:spPr>
            <a:xfrm>
              <a:off x="267920" y="60980"/>
              <a:ext cx="4836903" cy="1018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pic>
        <p:nvPicPr>
          <p:cNvPr id="1403" name="Picture 2" descr="Picture 2"/>
          <p:cNvPicPr>
            <a:picLocks noChangeAspect="1"/>
          </p:cNvPicPr>
          <p:nvPr/>
        </p:nvPicPr>
        <p:blipFill>
          <a:blip r:embed="rId5">
            <a:extLst/>
          </a:blip>
          <a:stretch>
            <a:fillRect/>
          </a:stretch>
        </p:blipFill>
        <p:spPr>
          <a:xfrm>
            <a:off x="11676660" y="1918166"/>
            <a:ext cx="2037711" cy="1147015"/>
          </a:xfrm>
          <a:prstGeom prst="rect">
            <a:avLst/>
          </a:prstGeom>
          <a:ln w="12700">
            <a:miter lim="400000"/>
          </a:ln>
        </p:spPr>
      </p:pic>
      <p:sp>
        <p:nvSpPr>
          <p:cNvPr id="1404" name="Elbow Connector 20"/>
          <p:cNvSpPr/>
          <p:nvPr/>
        </p:nvSpPr>
        <p:spPr>
          <a:xfrm>
            <a:off x="12800330" y="3252470"/>
            <a:ext cx="153672" cy="1308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405" name="Elbow Connector 21"/>
          <p:cNvSpPr/>
          <p:nvPr/>
        </p:nvSpPr>
        <p:spPr>
          <a:xfrm rot="10800000">
            <a:off x="3068973" y="5567712"/>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408" name="Rounded Rectangle 22">
            <a:hlinkClick r:id="rId6" invalidUrl="" action="" tgtFrame="" tooltip="" history="1" highlightClick="0" endSnd="0"/>
          </p:cNvPr>
          <p:cNvGrpSpPr/>
          <p:nvPr/>
        </p:nvGrpSpPr>
        <p:grpSpPr>
          <a:xfrm>
            <a:off x="6421653" y="5888985"/>
            <a:ext cx="1518273" cy="872597"/>
            <a:chOff x="0" y="0"/>
            <a:chExt cx="1518271" cy="872596"/>
          </a:xfrm>
        </p:grpSpPr>
        <p:sp>
          <p:nvSpPr>
            <p:cNvPr id="1406"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1407"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ICS</a:t>
              </a:r>
            </a:p>
          </p:txBody>
        </p:sp>
      </p:grpSp>
      <p:grpSp>
        <p:nvGrpSpPr>
          <p:cNvPr id="1411" name="Rounded Rectangle 25"/>
          <p:cNvGrpSpPr/>
          <p:nvPr/>
        </p:nvGrpSpPr>
        <p:grpSpPr>
          <a:xfrm>
            <a:off x="13595450" y="6501961"/>
            <a:ext cx="1405558" cy="701037"/>
            <a:chOff x="0" y="0"/>
            <a:chExt cx="1405556" cy="701035"/>
          </a:xfrm>
        </p:grpSpPr>
        <p:sp>
          <p:nvSpPr>
            <p:cNvPr id="1409" name="Rounded Rectangle"/>
            <p:cNvSpPr/>
            <p:nvPr/>
          </p:nvSpPr>
          <p:spPr>
            <a:xfrm>
              <a:off x="0" y="623"/>
              <a:ext cx="1405557" cy="6997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p>
          </p:txBody>
        </p:sp>
        <p:sp>
          <p:nvSpPr>
            <p:cNvPr id="1410" name="OMC…"/>
            <p:cNvSpPr txBox="1"/>
            <p:nvPr/>
          </p:nvSpPr>
          <p:spPr>
            <a:xfrm>
              <a:off x="34161" y="-1"/>
              <a:ext cx="1337234" cy="7010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412" name="Oval 26"/>
          <p:cNvSpPr/>
          <p:nvPr/>
        </p:nvSpPr>
        <p:spPr>
          <a:xfrm>
            <a:off x="11309308" y="6160553"/>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413" name="TextBox 27"/>
          <p:cNvSpPr txBox="1"/>
          <p:nvPr/>
        </p:nvSpPr>
        <p:spPr>
          <a:xfrm>
            <a:off x="11282577" y="6153846"/>
            <a:ext cx="570781"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414" name="Elbow Connector 28"/>
          <p:cNvSpPr/>
          <p:nvPr/>
        </p:nvSpPr>
        <p:spPr>
          <a:xfrm>
            <a:off x="11853353" y="6993535"/>
            <a:ext cx="1742099" cy="265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415" name="Oval 29"/>
          <p:cNvSpPr/>
          <p:nvPr/>
        </p:nvSpPr>
        <p:spPr>
          <a:xfrm>
            <a:off x="11309308" y="6466411"/>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416" name="TextBox 30"/>
          <p:cNvSpPr txBox="1"/>
          <p:nvPr/>
        </p:nvSpPr>
        <p:spPr>
          <a:xfrm>
            <a:off x="11308222" y="6441878"/>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417" name="TextBox 32"/>
          <p:cNvSpPr txBox="1"/>
          <p:nvPr/>
        </p:nvSpPr>
        <p:spPr>
          <a:xfrm>
            <a:off x="9066917" y="5250569"/>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grpSp>
        <p:nvGrpSpPr>
          <p:cNvPr id="1420" name="Rounded Rectangle 38"/>
          <p:cNvGrpSpPr/>
          <p:nvPr/>
        </p:nvGrpSpPr>
        <p:grpSpPr>
          <a:xfrm>
            <a:off x="7704693" y="7189867"/>
            <a:ext cx="1518273" cy="753627"/>
            <a:chOff x="0" y="0"/>
            <a:chExt cx="1518271" cy="753625"/>
          </a:xfrm>
        </p:grpSpPr>
        <p:sp>
          <p:nvSpPr>
            <p:cNvPr id="1418"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p>
          </p:txBody>
        </p:sp>
        <p:sp>
          <p:nvSpPr>
            <p:cNvPr id="1419" name="J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pPr/>
              <a:r>
                <a:t>JCS</a:t>
              </a:r>
            </a:p>
          </p:txBody>
        </p:sp>
      </p:grpSp>
      <p:sp>
        <p:nvSpPr>
          <p:cNvPr id="1421" name="Oval 39"/>
          <p:cNvSpPr/>
          <p:nvPr/>
        </p:nvSpPr>
        <p:spPr>
          <a:xfrm>
            <a:off x="8956106" y="7608185"/>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422" name="TextBox 40"/>
          <p:cNvSpPr txBox="1"/>
          <p:nvPr/>
        </p:nvSpPr>
        <p:spPr>
          <a:xfrm>
            <a:off x="8929375" y="7601480"/>
            <a:ext cx="570781"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APM</a:t>
            </a:r>
          </a:p>
        </p:txBody>
      </p:sp>
      <p:sp>
        <p:nvSpPr>
          <p:cNvPr id="1423" name="Oval 41"/>
          <p:cNvSpPr/>
          <p:nvPr/>
        </p:nvSpPr>
        <p:spPr>
          <a:xfrm>
            <a:off x="8956106" y="7914044"/>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p>
        </p:txBody>
      </p:sp>
      <p:sp>
        <p:nvSpPr>
          <p:cNvPr id="1424" name="TextBox 42"/>
          <p:cNvSpPr txBox="1"/>
          <p:nvPr/>
        </p:nvSpPr>
        <p:spPr>
          <a:xfrm>
            <a:off x="8955020" y="7889512"/>
            <a:ext cx="412348" cy="3327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pPr/>
            <a:r>
              <a:t>LA</a:t>
            </a:r>
          </a:p>
        </p:txBody>
      </p:sp>
      <p:sp>
        <p:nvSpPr>
          <p:cNvPr id="1425" name="Elbow Connector 48"/>
          <p:cNvSpPr/>
          <p:nvPr/>
        </p:nvSpPr>
        <p:spPr>
          <a:xfrm>
            <a:off x="8445499" y="5373370"/>
            <a:ext cx="17784" cy="18161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1426" name="Elbow Connector 52"/>
          <p:cNvSpPr/>
          <p:nvPr/>
        </p:nvSpPr>
        <p:spPr>
          <a:xfrm rot="10800000">
            <a:off x="3068973" y="5567712"/>
            <a:ext cx="3352683" cy="757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427" name="Elbow Connector 54"/>
          <p:cNvSpPr/>
          <p:nvPr/>
        </p:nvSpPr>
        <p:spPr>
          <a:xfrm flipV="1" rot="16200000">
            <a:off x="7546767" y="6272807"/>
            <a:ext cx="1816084" cy="180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428" name="Elbow Connector 56"/>
          <p:cNvSpPr/>
          <p:nvPr/>
        </p:nvSpPr>
        <p:spPr>
          <a:xfrm rot="10800000">
            <a:off x="7939923" y="6173120"/>
            <a:ext cx="2118508" cy="6213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sp>
        <p:nvSpPr>
          <p:cNvPr id="1429" name="Elbow Connector 59"/>
          <p:cNvSpPr/>
          <p:nvPr/>
        </p:nvSpPr>
        <p:spPr>
          <a:xfrm rot="5400000">
            <a:off x="8386605" y="4103858"/>
            <a:ext cx="575494" cy="45713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p>
        </p:txBody>
      </p:sp>
      <p:grpSp>
        <p:nvGrpSpPr>
          <p:cNvPr id="1432" name="Rounded Rectangle 65"/>
          <p:cNvGrpSpPr/>
          <p:nvPr/>
        </p:nvGrpSpPr>
        <p:grpSpPr>
          <a:xfrm>
            <a:off x="8170626" y="3231619"/>
            <a:ext cx="1464582" cy="813063"/>
            <a:chOff x="0" y="0"/>
            <a:chExt cx="1464580" cy="813061"/>
          </a:xfrm>
        </p:grpSpPr>
        <p:sp>
          <p:nvSpPr>
            <p:cNvPr id="1430" name="Rounded Rectangle"/>
            <p:cNvSpPr/>
            <p:nvPr/>
          </p:nvSpPr>
          <p:spPr>
            <a:xfrm>
              <a:off x="0" y="-1"/>
              <a:ext cx="1464581" cy="813063"/>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sx="100000" sy="100000" kx="0" ky="0" algn="b" rotWithShape="0" blurRad="63500" dist="19050" dir="540000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p>
          </p:txBody>
        </p:sp>
        <p:sp>
          <p:nvSpPr>
            <p:cNvPr id="1431" name="Data Vizualization"/>
            <p:cNvSpPr txBox="1"/>
            <p:nvPr/>
          </p:nvSpPr>
          <p:spPr>
            <a:xfrm>
              <a:off x="39689" y="94108"/>
              <a:ext cx="1385202" cy="624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pPr/>
              <a:r>
                <a:t>Data Vizualization</a:t>
              </a:r>
            </a:p>
          </p:txBody>
        </p:sp>
      </p:grpSp>
      <p:pic>
        <p:nvPicPr>
          <p:cNvPr id="1433" name="Picture 2" descr="Picture 2"/>
          <p:cNvPicPr>
            <a:picLocks noChangeAspect="1"/>
          </p:cNvPicPr>
          <p:nvPr/>
        </p:nvPicPr>
        <p:blipFill>
          <a:blip r:embed="rId7">
            <a:extLst/>
          </a:blip>
          <a:stretch>
            <a:fillRect/>
          </a:stretch>
        </p:blipFill>
        <p:spPr>
          <a:xfrm>
            <a:off x="11676660" y="2491670"/>
            <a:ext cx="1523247" cy="800400"/>
          </a:xfrm>
          <a:prstGeom prst="rect">
            <a:avLst/>
          </a:prstGeom>
          <a:ln w="12700">
            <a:miter lim="400000"/>
          </a:ln>
        </p:spPr>
      </p:pic>
      <p:pic>
        <p:nvPicPr>
          <p:cNvPr id="1434" name="Picture 4" descr="Picture 4"/>
          <p:cNvPicPr>
            <a:picLocks noChangeAspect="1"/>
          </p:cNvPicPr>
          <p:nvPr/>
        </p:nvPicPr>
        <p:blipFill>
          <a:blip r:embed="rId8">
            <a:extLst/>
          </a:blip>
          <a:stretch>
            <a:fillRect/>
          </a:stretch>
        </p:blipFill>
        <p:spPr>
          <a:xfrm>
            <a:off x="10724195" y="2279313"/>
            <a:ext cx="829266" cy="952307"/>
          </a:xfrm>
          <a:prstGeom prst="rect">
            <a:avLst/>
          </a:prstGeom>
          <a:ln w="12700">
            <a:miter lim="400000"/>
          </a:ln>
        </p:spPr>
      </p:pic>
      <p:pic>
        <p:nvPicPr>
          <p:cNvPr id="1435" name="Picture 4" descr="Picture 4"/>
          <p:cNvPicPr>
            <a:picLocks noChangeAspect="1"/>
          </p:cNvPicPr>
          <p:nvPr/>
        </p:nvPicPr>
        <p:blipFill>
          <a:blip r:embed="rId9">
            <a:extLst/>
          </a:blip>
          <a:stretch>
            <a:fillRect/>
          </a:stretch>
        </p:blipFill>
        <p:spPr>
          <a:xfrm>
            <a:off x="13911572" y="2106851"/>
            <a:ext cx="1059670" cy="747375"/>
          </a:xfrm>
          <a:prstGeom prst="rect">
            <a:avLst/>
          </a:prstGeom>
          <a:ln w="12700">
            <a:miter lim="400000"/>
          </a:ln>
        </p:spPr>
      </p:pic>
      <p:pic>
        <p:nvPicPr>
          <p:cNvPr id="1436" name="Picture 6" descr="Picture 6"/>
          <p:cNvPicPr>
            <a:picLocks noChangeAspect="1"/>
          </p:cNvPicPr>
          <p:nvPr/>
        </p:nvPicPr>
        <p:blipFill>
          <a:blip r:embed="rId10">
            <a:extLst/>
          </a:blip>
          <a:stretch>
            <a:fillRect/>
          </a:stretch>
        </p:blipFill>
        <p:spPr>
          <a:xfrm>
            <a:off x="12892830" y="2700172"/>
            <a:ext cx="1027000" cy="308103"/>
          </a:xfrm>
          <a:prstGeom prst="rect">
            <a:avLst/>
          </a:prstGeom>
          <a:ln w="12700">
            <a:miter lim="400000"/>
          </a:ln>
        </p:spPr>
      </p:pic>
      <p:grpSp>
        <p:nvGrpSpPr>
          <p:cNvPr id="1439" name="Rounded Rectangle 78"/>
          <p:cNvGrpSpPr/>
          <p:nvPr/>
        </p:nvGrpSpPr>
        <p:grpSpPr>
          <a:xfrm>
            <a:off x="7513318" y="7100212"/>
            <a:ext cx="777245" cy="481664"/>
            <a:chOff x="0" y="0"/>
            <a:chExt cx="777244" cy="481662"/>
          </a:xfrm>
        </p:grpSpPr>
        <p:sp>
          <p:nvSpPr>
            <p:cNvPr id="1437"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p>
          </p:txBody>
        </p:sp>
        <p:sp>
          <p:nvSpPr>
            <p:cNvPr id="1438" name="ADF"/>
            <p:cNvSpPr txBox="1"/>
            <p:nvPr/>
          </p:nvSpPr>
          <p:spPr>
            <a:xfrm>
              <a:off x="23512" y="30009"/>
              <a:ext cx="730219" cy="421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pPr/>
              <a:r>
                <a:t>ADF</a:t>
              </a:r>
            </a:p>
          </p:txBody>
        </p:sp>
      </p:grpSp>
      <p:grpSp>
        <p:nvGrpSpPr>
          <p:cNvPr id="1442" name="Rounded Rectangle 81"/>
          <p:cNvGrpSpPr/>
          <p:nvPr/>
        </p:nvGrpSpPr>
        <p:grpSpPr>
          <a:xfrm>
            <a:off x="9777958" y="7100212"/>
            <a:ext cx="777245" cy="481664"/>
            <a:chOff x="0" y="0"/>
            <a:chExt cx="777244" cy="481662"/>
          </a:xfrm>
        </p:grpSpPr>
        <p:sp>
          <p:nvSpPr>
            <p:cNvPr id="1440"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p>
          </p:txBody>
        </p:sp>
        <p:sp>
          <p:nvSpPr>
            <p:cNvPr id="1441" name="SOAP"/>
            <p:cNvSpPr txBox="1"/>
            <p:nvPr/>
          </p:nvSpPr>
          <p:spPr>
            <a:xfrm>
              <a:off x="23512" y="74459"/>
              <a:ext cx="730219" cy="332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pPr/>
              <a:r>
                <a:t>SOAP</a:t>
              </a:r>
            </a:p>
          </p:txBody>
        </p:sp>
      </p:grpSp>
      <p:grpSp>
        <p:nvGrpSpPr>
          <p:cNvPr id="1445" name="Rounded Rectangle 82"/>
          <p:cNvGrpSpPr/>
          <p:nvPr/>
        </p:nvGrpSpPr>
        <p:grpSpPr>
          <a:xfrm>
            <a:off x="10905720" y="7115453"/>
            <a:ext cx="777245" cy="481664"/>
            <a:chOff x="0" y="0"/>
            <a:chExt cx="777244" cy="481662"/>
          </a:xfrm>
        </p:grpSpPr>
        <p:sp>
          <p:nvSpPr>
            <p:cNvPr id="1443"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p>
          </p:txBody>
        </p:sp>
        <p:sp>
          <p:nvSpPr>
            <p:cNvPr id="1444" name="REST"/>
            <p:cNvSpPr txBox="1"/>
            <p:nvPr/>
          </p:nvSpPr>
          <p:spPr>
            <a:xfrm>
              <a:off x="23512" y="74459"/>
              <a:ext cx="730219" cy="332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pPr/>
              <a:r>
                <a:t>REST</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19" name="Title 1"/>
          <p:cNvSpPr txBox="1"/>
          <p:nvPr>
            <p:ph type="title"/>
          </p:nvPr>
        </p:nvSpPr>
        <p:spPr>
          <a:xfrm>
            <a:off x="1192214" y="519113"/>
            <a:ext cx="14955838" cy="1885951"/>
          </a:xfrm>
          <a:prstGeom prst="rect">
            <a:avLst/>
          </a:prstGeom>
        </p:spPr>
        <p:txBody>
          <a:bodyPr/>
          <a:lstStyle/>
          <a:p>
            <a:pPr/>
            <a:r>
              <a:t>The Team</a:t>
            </a:r>
          </a:p>
        </p:txBody>
      </p:sp>
      <p:sp>
        <p:nvSpPr>
          <p:cNvPr id="720" name="Content Placeholder 2"/>
          <p:cNvSpPr txBox="1"/>
          <p:nvPr>
            <p:ph type="body" idx="1"/>
          </p:nvPr>
        </p:nvSpPr>
        <p:spPr>
          <a:xfrm>
            <a:off x="1192214" y="2597148"/>
            <a:ext cx="14955838" cy="6188080"/>
          </a:xfrm>
          <a:prstGeom prst="rect">
            <a:avLst/>
          </a:prstGeom>
        </p:spPr>
        <p:txBody>
          <a:bodyPr/>
          <a:lstStyle/>
          <a:p>
            <a:pPr/>
            <a:r>
              <a:t>Distributed</a:t>
            </a:r>
          </a:p>
          <a:p>
            <a:pPr lvl="1" marL="914231" indent="-304743">
              <a:spcBef>
                <a:spcPts val="600"/>
              </a:spcBef>
              <a:defRPr sz="3100"/>
            </a:pPr>
            <a:r>
              <a:t>Three countries, Four partners, Five Locations</a:t>
            </a:r>
          </a:p>
          <a:p>
            <a:pPr lvl="1" marL="914231" indent="-304743">
              <a:spcBef>
                <a:spcPts val="600"/>
              </a:spcBef>
              <a:defRPr sz="3100"/>
            </a:pPr>
            <a:r>
              <a:t>The Cloud is omnipresent</a:t>
            </a:r>
          </a:p>
          <a:p>
            <a:pPr lvl="2" marL="152372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2" cy="1905003"/>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90"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8" cy="1946177"/>
          </a:xfrm>
          <a:prstGeom prst="rect">
            <a:avLst/>
          </a:prstGeom>
          <a:ln w="12700">
            <a:miter lim="400000"/>
          </a:ln>
          <a:effectLst>
            <a:outerShdw sx="100000" sy="100000" kx="0" ky="0" algn="b" rotWithShape="0" blurRad="292100" dist="139700" dir="270000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8" cy="1946177"/>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27" name="Title 1"/>
          <p:cNvSpPr txBox="1"/>
          <p:nvPr>
            <p:ph type="title"/>
          </p:nvPr>
        </p:nvSpPr>
        <p:spPr>
          <a:xfrm>
            <a:off x="977769" y="843460"/>
            <a:ext cx="12883040" cy="1346291"/>
          </a:xfrm>
          <a:prstGeom prst="rect">
            <a:avLst/>
          </a:prstGeom>
        </p:spPr>
        <p:txBody>
          <a:bodyPr/>
          <a:lstStyle/>
          <a:p>
            <a:pPr/>
            <a:r>
              <a:t>Business scenario (2016)</a:t>
            </a:r>
          </a:p>
        </p:txBody>
      </p:sp>
      <p:grpSp>
        <p:nvGrpSpPr>
          <p:cNvPr id="730" name="Explosion 1 2"/>
          <p:cNvGrpSpPr/>
          <p:nvPr/>
        </p:nvGrpSpPr>
        <p:grpSpPr>
          <a:xfrm>
            <a:off x="10571473" y="6667918"/>
            <a:ext cx="3769371" cy="2217006"/>
            <a:chOff x="0" y="0"/>
            <a:chExt cx="3769369" cy="2217004"/>
          </a:xfrm>
        </p:grpSpPr>
        <p:sp>
          <p:nvSpPr>
            <p:cNvPr id="728" name="Shape"/>
            <p:cNvSpPr/>
            <p:nvPr/>
          </p:nvSpPr>
          <p:spPr>
            <a:xfrm>
              <a:off x="-1" y="-1"/>
              <a:ext cx="3769371" cy="2217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729" name="Oracle OpenWorld 2017"/>
            <p:cNvSpPr txBox="1"/>
            <p:nvPr/>
          </p:nvSpPr>
          <p:spPr>
            <a:xfrm>
              <a:off x="807446" y="365209"/>
              <a:ext cx="2107184" cy="1348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3"/>
          </a:xfrm>
          <a:prstGeom prst="rect">
            <a:avLst/>
          </a:prstGeom>
          <a:ln w="12700">
            <a:miter lim="400000"/>
          </a:ln>
        </p:spPr>
      </p:pic>
      <p:pic>
        <p:nvPicPr>
          <p:cNvPr id="732" name="Picture 4" descr="Picture 4"/>
          <p:cNvPicPr>
            <a:picLocks noChangeAspect="1"/>
          </p:cNvPicPr>
          <p:nvPr/>
        </p:nvPicPr>
        <p:blipFill>
          <a:blip r:embed="rId3">
            <a:extLst/>
          </a:blip>
          <a:srcRect l="15" t="0" r="1" b="0"/>
          <a:stretch>
            <a:fillRect/>
          </a:stretch>
        </p:blipFill>
        <p:spPr>
          <a:xfrm>
            <a:off x="5818075" y="2895498"/>
            <a:ext cx="2808663" cy="1669013"/>
          </a:xfrm>
          <a:custGeom>
            <a:avLst/>
            <a:gdLst/>
            <a:ahLst/>
            <a:cxnLst>
              <a:cxn ang="0">
                <a:pos x="wd2" y="hd2"/>
              </a:cxn>
              <a:cxn ang="5400000">
                <a:pos x="wd2" y="hd2"/>
              </a:cxn>
              <a:cxn ang="10800000">
                <a:pos x="wd2" y="hd2"/>
              </a:cxn>
              <a:cxn ang="16200000">
                <a:pos x="wd2" y="hd2"/>
              </a:cxn>
            </a:cxnLst>
            <a:rect l="0" t="0" r="r" b="b"/>
            <a:pathLst>
              <a:path w="20879" h="20711" fill="norm" stroke="1" extrusionOk="0">
                <a:moveTo>
                  <a:pt x="12871" y="5"/>
                </a:moveTo>
                <a:cubicBezTo>
                  <a:pt x="12052" y="-64"/>
                  <a:pt x="11242" y="522"/>
                  <a:pt x="10853" y="1576"/>
                </a:cubicBezTo>
                <a:cubicBezTo>
                  <a:pt x="10676" y="1341"/>
                  <a:pt x="10476" y="1143"/>
                  <a:pt x="10257" y="985"/>
                </a:cubicBezTo>
                <a:cubicBezTo>
                  <a:pt x="9001" y="84"/>
                  <a:pt x="7446" y="728"/>
                  <a:pt x="6779" y="2423"/>
                </a:cubicBezTo>
                <a:cubicBezTo>
                  <a:pt x="6150" y="1926"/>
                  <a:pt x="5409" y="1729"/>
                  <a:pt x="4687" y="1862"/>
                </a:cubicBezTo>
                <a:cubicBezTo>
                  <a:pt x="2903"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1" y="16995"/>
                  <a:pt x="2855" y="17025"/>
                </a:cubicBezTo>
                <a:cubicBezTo>
                  <a:pt x="3915" y="19411"/>
                  <a:pt x="6210" y="20184"/>
                  <a:pt x="7974" y="18748"/>
                </a:cubicBezTo>
                <a:cubicBezTo>
                  <a:pt x="8393" y="19597"/>
                  <a:pt x="9016" y="20226"/>
                  <a:pt x="9738" y="20521"/>
                </a:cubicBezTo>
                <a:cubicBezTo>
                  <a:pt x="11460" y="21227"/>
                  <a:pt x="13279" y="19907"/>
                  <a:pt x="13801" y="17576"/>
                </a:cubicBezTo>
                <a:cubicBezTo>
                  <a:pt x="14244" y="17950"/>
                  <a:pt x="14756" y="18147"/>
                  <a:pt x="15279" y="18147"/>
                </a:cubicBezTo>
                <a:cubicBezTo>
                  <a:pt x="16821"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3" y="3104"/>
                  <a:pt x="18512" y="2601"/>
                </a:cubicBezTo>
                <a:cubicBezTo>
                  <a:pt x="18415" y="1880"/>
                  <a:pt x="18137" y="1227"/>
                  <a:pt x="17722" y="754"/>
                </a:cubicBezTo>
                <a:cubicBezTo>
                  <a:pt x="16734" y="-373"/>
                  <a:pt x="15254" y="-211"/>
                  <a:pt x="14417" y="1118"/>
                </a:cubicBezTo>
                <a:cubicBezTo>
                  <a:pt x="14222" y="773"/>
                  <a:pt x="13968" y="495"/>
                  <a:pt x="13680" y="301"/>
                </a:cubicBezTo>
                <a:cubicBezTo>
                  <a:pt x="13419" y="125"/>
                  <a:pt x="13145" y="28"/>
                  <a:pt x="12871" y="5"/>
                </a:cubicBezTo>
                <a:close/>
              </a:path>
            </a:pathLst>
          </a:custGeom>
          <a:ln w="12700">
            <a:miter lim="400000"/>
          </a:ln>
        </p:spPr>
      </p:pic>
      <p:pic>
        <p:nvPicPr>
          <p:cNvPr id="733" name="Picture 6" descr="Picture 6"/>
          <p:cNvPicPr>
            <a:picLocks noChangeAspect="1"/>
          </p:cNvPicPr>
          <p:nvPr/>
        </p:nvPicPr>
        <p:blipFill>
          <a:blip r:embed="rId4">
            <a:extLst/>
          </a:blip>
          <a:srcRect l="0" t="22" r="0" b="0"/>
          <a:stretch>
            <a:fillRect/>
          </a:stretch>
        </p:blipFill>
        <p:spPr>
          <a:xfrm>
            <a:off x="6106176" y="4517640"/>
            <a:ext cx="3602973" cy="2249777"/>
          </a:xfrm>
          <a:custGeom>
            <a:avLst/>
            <a:gdLst/>
            <a:ahLst/>
            <a:cxnLst>
              <a:cxn ang="0">
                <a:pos x="wd2" y="hd2"/>
              </a:cxn>
              <a:cxn ang="5400000">
                <a:pos x="wd2" y="hd2"/>
              </a:cxn>
              <a:cxn ang="10800000">
                <a:pos x="wd2" y="hd2"/>
              </a:cxn>
              <a:cxn ang="16200000">
                <a:pos x="wd2" y="hd2"/>
              </a:cxn>
            </a:cxnLst>
            <a:rect l="0" t="0" r="r" b="b"/>
            <a:pathLst>
              <a:path w="20880" h="20705" fill="norm" stroke="1" extrusionOk="0">
                <a:moveTo>
                  <a:pt x="12875" y="5"/>
                </a:moveTo>
                <a:cubicBezTo>
                  <a:pt x="12055" y="-65"/>
                  <a:pt x="11247" y="517"/>
                  <a:pt x="10858" y="1572"/>
                </a:cubicBezTo>
                <a:cubicBezTo>
                  <a:pt x="10680" y="1336"/>
                  <a:pt x="10478" y="1135"/>
                  <a:pt x="10258" y="977"/>
                </a:cubicBezTo>
                <a:cubicBezTo>
                  <a:pt x="9003" y="76"/>
                  <a:pt x="7444" y="720"/>
                  <a:pt x="6778" y="2416"/>
                </a:cubicBezTo>
                <a:cubicBezTo>
                  <a:pt x="6148" y="1919"/>
                  <a:pt x="5414" y="1724"/>
                  <a:pt x="4692" y="1857"/>
                </a:cubicBezTo>
                <a:cubicBezTo>
                  <a:pt x="2908" y="2184"/>
                  <a:pt x="1657" y="4400"/>
                  <a:pt x="1900" y="6806"/>
                </a:cubicBezTo>
                <a:lnTo>
                  <a:pt x="1884" y="6901"/>
                </a:lnTo>
                <a:cubicBezTo>
                  <a:pt x="1220" y="6994"/>
                  <a:pt x="626" y="7507"/>
                  <a:pt x="288" y="8289"/>
                </a:cubicBezTo>
                <a:cubicBezTo>
                  <a:pt x="-297" y="9645"/>
                  <a:pt x="39" y="11389"/>
                  <a:pt x="1038" y="12183"/>
                </a:cubicBezTo>
                <a:cubicBezTo>
                  <a:pt x="615" y="12792"/>
                  <a:pt x="411" y="13620"/>
                  <a:pt x="483" y="14447"/>
                </a:cubicBezTo>
                <a:cubicBezTo>
                  <a:pt x="618" y="16001"/>
                  <a:pt x="1666" y="17114"/>
                  <a:pt x="2820" y="16931"/>
                </a:cubicBezTo>
                <a:cubicBezTo>
                  <a:pt x="2833" y="16962"/>
                  <a:pt x="2845" y="16989"/>
                  <a:pt x="2859" y="17019"/>
                </a:cubicBezTo>
                <a:cubicBezTo>
                  <a:pt x="3919" y="19406"/>
                  <a:pt x="6208" y="20182"/>
                  <a:pt x="7972" y="18746"/>
                </a:cubicBezTo>
                <a:cubicBezTo>
                  <a:pt x="8391" y="19595"/>
                  <a:pt x="9017" y="20219"/>
                  <a:pt x="9738" y="20514"/>
                </a:cubicBezTo>
                <a:cubicBezTo>
                  <a:pt x="11461" y="21220"/>
                  <a:pt x="13281" y="19905"/>
                  <a:pt x="13802" y="17574"/>
                </a:cubicBezTo>
                <a:cubicBezTo>
                  <a:pt x="14246" y="17947"/>
                  <a:pt x="14758" y="18144"/>
                  <a:pt x="15281" y="18144"/>
                </a:cubicBezTo>
                <a:cubicBezTo>
                  <a:pt x="16823" y="18144"/>
                  <a:pt x="18073" y="16457"/>
                  <a:pt x="18073" y="14378"/>
                </a:cubicBezTo>
                <a:cubicBezTo>
                  <a:pt x="18630" y="14271"/>
                  <a:pt x="19157" y="13974"/>
                  <a:pt x="19603" y="13512"/>
                </a:cubicBezTo>
                <a:cubicBezTo>
                  <a:pt x="21035" y="12028"/>
                  <a:pt x="21303" y="9257"/>
                  <a:pt x="20203" y="7325"/>
                </a:cubicBezTo>
                <a:cubicBezTo>
                  <a:pt x="20250" y="7177"/>
                  <a:pt x="20289" y="7027"/>
                  <a:pt x="20320" y="6872"/>
                </a:cubicBezTo>
                <a:cubicBezTo>
                  <a:pt x="20694" y="5016"/>
                  <a:pt x="19886" y="3100"/>
                  <a:pt x="18515" y="2595"/>
                </a:cubicBezTo>
                <a:cubicBezTo>
                  <a:pt x="18418" y="1874"/>
                  <a:pt x="18139" y="1221"/>
                  <a:pt x="17724" y="747"/>
                </a:cubicBezTo>
                <a:cubicBezTo>
                  <a:pt x="16736" y="-380"/>
                  <a:pt x="15256" y="-210"/>
                  <a:pt x="14419" y="1119"/>
                </a:cubicBezTo>
                <a:cubicBezTo>
                  <a:pt x="14223" y="773"/>
                  <a:pt x="13971" y="488"/>
                  <a:pt x="13683" y="294"/>
                </a:cubicBezTo>
                <a:cubicBezTo>
                  <a:pt x="13422" y="118"/>
                  <a:pt x="13148" y="28"/>
                  <a:pt x="12875" y="5"/>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60" y="6264377"/>
            <a:ext cx="2517975" cy="1822869"/>
          </a:xfrm>
          <a:custGeom>
            <a:avLst/>
            <a:gdLst/>
            <a:ahLst/>
            <a:cxnLst>
              <a:cxn ang="0">
                <a:pos x="wd2" y="hd2"/>
              </a:cxn>
              <a:cxn ang="5400000">
                <a:pos x="wd2" y="hd2"/>
              </a:cxn>
              <a:cxn ang="10800000">
                <a:pos x="wd2" y="hd2"/>
              </a:cxn>
              <a:cxn ang="16200000">
                <a:pos x="wd2" y="hd2"/>
              </a:cxn>
            </a:cxnLst>
            <a:rect l="0" t="0" r="r" b="b"/>
            <a:pathLst>
              <a:path w="20878" h="20711" fill="norm" stroke="1" extrusionOk="0">
                <a:moveTo>
                  <a:pt x="12874" y="5"/>
                </a:moveTo>
                <a:cubicBezTo>
                  <a:pt x="12054" y="-64"/>
                  <a:pt x="11246" y="522"/>
                  <a:pt x="10857" y="1575"/>
                </a:cubicBezTo>
                <a:cubicBezTo>
                  <a:pt x="10680" y="1341"/>
                  <a:pt x="10477" y="1141"/>
                  <a:pt x="10258" y="984"/>
                </a:cubicBezTo>
                <a:cubicBezTo>
                  <a:pt x="9002" y="83"/>
                  <a:pt x="7443" y="726"/>
                  <a:pt x="6776" y="2422"/>
                </a:cubicBezTo>
                <a:cubicBezTo>
                  <a:pt x="6147" y="1925"/>
                  <a:pt x="5413" y="1726"/>
                  <a:pt x="4690" y="1859"/>
                </a:cubicBezTo>
                <a:cubicBezTo>
                  <a:pt x="2907" y="2185"/>
                  <a:pt x="1660" y="4405"/>
                  <a:pt x="1903" y="6809"/>
                </a:cubicBezTo>
                <a:lnTo>
                  <a:pt x="1883" y="6904"/>
                </a:lnTo>
                <a:cubicBezTo>
                  <a:pt x="1219" y="6997"/>
                  <a:pt x="625" y="7515"/>
                  <a:pt x="287" y="8297"/>
                </a:cubicBezTo>
                <a:cubicBezTo>
                  <a:pt x="-298" y="9653"/>
                  <a:pt x="41" y="11395"/>
                  <a:pt x="1041" y="12189"/>
                </a:cubicBezTo>
                <a:cubicBezTo>
                  <a:pt x="617" y="12795"/>
                  <a:pt x="415" y="13624"/>
                  <a:pt x="488" y="14452"/>
                </a:cubicBezTo>
                <a:cubicBezTo>
                  <a:pt x="623" y="16005"/>
                  <a:pt x="1667" y="17118"/>
                  <a:pt x="2821" y="16936"/>
                </a:cubicBezTo>
                <a:cubicBezTo>
                  <a:pt x="2834" y="16966"/>
                  <a:pt x="2850" y="16997"/>
                  <a:pt x="2864" y="17027"/>
                </a:cubicBezTo>
                <a:cubicBezTo>
                  <a:pt x="3923" y="19413"/>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89" y="7028"/>
                  <a:pt x="20321" y="6873"/>
                </a:cubicBezTo>
                <a:cubicBezTo>
                  <a:pt x="20694" y="5019"/>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4"/>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l="0" t="0" r="1" b="1"/>
          <a:stretch>
            <a:fillRect/>
          </a:stretch>
        </p:blipFill>
        <p:spPr>
          <a:xfrm>
            <a:off x="7617906" y="6667022"/>
            <a:ext cx="2708739" cy="1689146"/>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9"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37" name="Right Arrow 9"/>
          <p:cNvSpPr/>
          <p:nvPr/>
        </p:nvSpPr>
        <p:spPr>
          <a:xfrm rot="949178">
            <a:off x="5233665" y="4640984"/>
            <a:ext cx="1482399" cy="102782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38" name="Right Arrow 10"/>
          <p:cNvSpPr/>
          <p:nvPr/>
        </p:nvSpPr>
        <p:spPr>
          <a:xfrm rot="3073080">
            <a:off x="4390947" y="5739529"/>
            <a:ext cx="1345674"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739" name="Picture 2" descr="Picture 2"/>
          <p:cNvPicPr>
            <a:picLocks noChangeAspect="1"/>
          </p:cNvPicPr>
          <p:nvPr/>
        </p:nvPicPr>
        <p:blipFill>
          <a:blip r:embed="rId7">
            <a:extLst/>
          </a:blip>
          <a:stretch>
            <a:fillRect/>
          </a:stretch>
        </p:blipFill>
        <p:spPr>
          <a:xfrm>
            <a:off x="4381906" y="3123094"/>
            <a:ext cx="909173" cy="739762"/>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7" cy="369882"/>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7" cy="369882"/>
          </a:xfrm>
          <a:prstGeom prst="rect">
            <a:avLst/>
          </a:prstGeom>
          <a:ln w="12700">
            <a:miter lim="400000"/>
          </a:ln>
        </p:spPr>
      </p:pic>
      <p:grpSp>
        <p:nvGrpSpPr>
          <p:cNvPr id="744" name="Rounded Rectangle 14"/>
          <p:cNvGrpSpPr/>
          <p:nvPr/>
        </p:nvGrpSpPr>
        <p:grpSpPr>
          <a:xfrm>
            <a:off x="12097639" y="3475289"/>
            <a:ext cx="3127123" cy="1131505"/>
            <a:chOff x="0" y="0"/>
            <a:chExt cx="3127122" cy="1131503"/>
          </a:xfrm>
        </p:grpSpPr>
        <p:sp>
          <p:nvSpPr>
            <p:cNvPr id="742" name="Rounded Rectangle"/>
            <p:cNvSpPr/>
            <p:nvPr/>
          </p:nvSpPr>
          <p:spPr>
            <a:xfrm>
              <a:off x="0" y="-1"/>
              <a:ext cx="3127123" cy="113150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43" name="Evaluate Proposal"/>
            <p:cNvSpPr txBox="1"/>
            <p:nvPr/>
          </p:nvSpPr>
          <p:spPr>
            <a:xfrm>
              <a:off x="55233" y="310479"/>
              <a:ext cx="3016656"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Evaluate Proposal</a:t>
              </a:r>
            </a:p>
          </p:txBody>
        </p:sp>
      </p:grpSp>
      <p:grpSp>
        <p:nvGrpSpPr>
          <p:cNvPr id="748" name="Smiley Face 15"/>
          <p:cNvGrpSpPr/>
          <p:nvPr/>
        </p:nvGrpSpPr>
        <p:grpSpPr>
          <a:xfrm>
            <a:off x="13090720" y="4207394"/>
            <a:ext cx="504063" cy="501755"/>
            <a:chOff x="0" y="-1"/>
            <a:chExt cx="504062" cy="501754"/>
          </a:xfrm>
        </p:grpSpPr>
        <p:sp>
          <p:nvSpPr>
            <p:cNvPr id="745" name="Circle"/>
            <p:cNvSpPr/>
            <p:nvPr/>
          </p:nvSpPr>
          <p:spPr>
            <a:xfrm>
              <a:off x="-1" y="-2"/>
              <a:ext cx="504063" cy="501755"/>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46"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47"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grpSp>
        <p:nvGrpSpPr>
          <p:cNvPr id="752" name="Smiley Face 16"/>
          <p:cNvGrpSpPr/>
          <p:nvPr/>
        </p:nvGrpSpPr>
        <p:grpSpPr>
          <a:xfrm>
            <a:off x="13090720" y="3378267"/>
            <a:ext cx="504063" cy="501755"/>
            <a:chOff x="0" y="-1"/>
            <a:chExt cx="504062" cy="501754"/>
          </a:xfrm>
        </p:grpSpPr>
        <p:sp>
          <p:nvSpPr>
            <p:cNvPr id="749" name="Circle"/>
            <p:cNvSpPr/>
            <p:nvPr/>
          </p:nvSpPr>
          <p:spPr>
            <a:xfrm>
              <a:off x="-1" y="-2"/>
              <a:ext cx="504063" cy="501755"/>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50"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51"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sp>
        <p:nvSpPr>
          <p:cNvPr id="753" name="Block Arc 17"/>
          <p:cNvSpPr/>
          <p:nvPr/>
        </p:nvSpPr>
        <p:spPr>
          <a:xfrm>
            <a:off x="13197887" y="3689243"/>
            <a:ext cx="289735" cy="71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p>
        </p:txBody>
      </p:sp>
      <p:grpSp>
        <p:nvGrpSpPr>
          <p:cNvPr id="756" name="Rounded Rectangle 18"/>
          <p:cNvGrpSpPr/>
          <p:nvPr/>
        </p:nvGrpSpPr>
        <p:grpSpPr>
          <a:xfrm>
            <a:off x="8625422" y="1813074"/>
            <a:ext cx="2146076" cy="2117185"/>
            <a:chOff x="0" y="0"/>
            <a:chExt cx="2146075" cy="2117184"/>
          </a:xfrm>
        </p:grpSpPr>
        <p:sp>
          <p:nvSpPr>
            <p:cNvPr id="754" name="Rounded Rectangle"/>
            <p:cNvSpPr/>
            <p:nvPr/>
          </p:nvSpPr>
          <p:spPr>
            <a:xfrm>
              <a:off x="-1" y="0"/>
              <a:ext cx="2146076" cy="211718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55" name="Analyze Twitter traffic…"/>
            <p:cNvSpPr txBox="1"/>
            <p:nvPr/>
          </p:nvSpPr>
          <p:spPr>
            <a:xfrm>
              <a:off x="103351" y="174670"/>
              <a:ext cx="1939372" cy="1767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59" y="5298547"/>
            <a:ext cx="4765664" cy="960046"/>
            <a:chOff x="-1" y="0"/>
            <a:chExt cx="4765662" cy="960045"/>
          </a:xfrm>
        </p:grpSpPr>
        <p:sp>
          <p:nvSpPr>
            <p:cNvPr id="757" name="Rounded Rectangle"/>
            <p:cNvSpPr/>
            <p:nvPr/>
          </p:nvSpPr>
          <p:spPr>
            <a:xfrm>
              <a:off x="-2" y="-1"/>
              <a:ext cx="4765664" cy="960047"/>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58" name="Publish Enriched Approved Proposals on Web Portal"/>
            <p:cNvSpPr txBox="1"/>
            <p:nvPr/>
          </p:nvSpPr>
          <p:spPr>
            <a:xfrm>
              <a:off x="46863" y="15198"/>
              <a:ext cx="4671934"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Publish Enriched Approved Proposals on Web Portal</a:t>
              </a:r>
            </a:p>
          </p:txBody>
        </p:sp>
      </p:grpSp>
      <p:sp>
        <p:nvSpPr>
          <p:cNvPr id="760" name="Right Arrow 20"/>
          <p:cNvSpPr/>
          <p:nvPr/>
        </p:nvSpPr>
        <p:spPr>
          <a:xfrm rot="2053522">
            <a:off x="4713882" y="6282070"/>
            <a:ext cx="3570836" cy="2388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61" name="Elbow Connector 21"/>
          <p:cNvSpPr/>
          <p:nvPr/>
        </p:nvSpPr>
        <p:spPr>
          <a:xfrm>
            <a:off x="10777218" y="2871470"/>
            <a:ext cx="1313183" cy="1168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762" name="Elbow Connector 22"/>
          <p:cNvSpPr/>
          <p:nvPr/>
        </p:nvSpPr>
        <p:spPr>
          <a:xfrm>
            <a:off x="12444730" y="4612640"/>
            <a:ext cx="1215392" cy="679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763" name="Freeform 23"/>
          <p:cNvSpPr/>
          <p:nvPr/>
        </p:nvSpPr>
        <p:spPr>
          <a:xfrm>
            <a:off x="5243038" y="1813053"/>
            <a:ext cx="3461047" cy="177138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732"/>
                                        </p:tgtEl>
                                        <p:attrNameLst>
                                          <p:attrName>style.visibility</p:attrName>
                                        </p:attrNameLst>
                                      </p:cBhvr>
                                      <p:to>
                                        <p:strVal val="visible"/>
                                      </p:to>
                                    </p:set>
                                    <p:animEffect filter="dissolve" transition="in">
                                      <p:cBhvr>
                                        <p:cTn id="7" dur="500"/>
                                        <p:tgtEl>
                                          <p:spTgt spid="732"/>
                                        </p:tgtEl>
                                      </p:cBhvr>
                                    </p:animEffect>
                                  </p:childTnLst>
                                </p:cTn>
                              </p:par>
                            </p:childTnLst>
                          </p:cTn>
                        </p:par>
                        <p:par>
                          <p:cTn id="8" fill="hold">
                            <p:stCondLst>
                              <p:cond delay="500"/>
                            </p:stCondLst>
                            <p:childTnLst>
                              <p:par>
                                <p:cTn id="9" presetClass="entr" nodeType="afterEffect" presetID="9" grpId="2" fill="hold">
                                  <p:stCondLst>
                                    <p:cond delay="0"/>
                                  </p:stCondLst>
                                  <p:iterate type="el" backwards="0">
                                    <p:tmAbs val="0"/>
                                  </p:iterate>
                                  <p:childTnLst>
                                    <p:set>
                                      <p:cBhvr>
                                        <p:cTn id="10" fill="hold"/>
                                        <p:tgtEl>
                                          <p:spTgt spid="733"/>
                                        </p:tgtEl>
                                        <p:attrNameLst>
                                          <p:attrName>style.visibility</p:attrName>
                                        </p:attrNameLst>
                                      </p:cBhvr>
                                      <p:to>
                                        <p:strVal val="visible"/>
                                      </p:to>
                                    </p:set>
                                    <p:animEffect filter="dissolve" transition="in">
                                      <p:cBhvr>
                                        <p:cTn id="11" dur="500"/>
                                        <p:tgtEl>
                                          <p:spTgt spid="733"/>
                                        </p:tgtEl>
                                      </p:cBhvr>
                                    </p:animEffect>
                                  </p:childTnLst>
                                </p:cTn>
                              </p:par>
                            </p:childTnLst>
                          </p:cTn>
                        </p:par>
                        <p:par>
                          <p:cTn id="12" fill="hold">
                            <p:stCondLst>
                              <p:cond delay="1000"/>
                            </p:stCondLst>
                            <p:childTnLst>
                              <p:par>
                                <p:cTn id="13" presetClass="entr" nodeType="afterEffect" presetID="9" grpId="3" fill="hold">
                                  <p:stCondLst>
                                    <p:cond delay="0"/>
                                  </p:stCondLst>
                                  <p:iterate type="el" backwards="0">
                                    <p:tmAbs val="0"/>
                                  </p:iterate>
                                  <p:childTnLst>
                                    <p:set>
                                      <p:cBhvr>
                                        <p:cTn id="14" fill="hold"/>
                                        <p:tgtEl>
                                          <p:spTgt spid="735"/>
                                        </p:tgtEl>
                                        <p:attrNameLst>
                                          <p:attrName>style.visibility</p:attrName>
                                        </p:attrNameLst>
                                      </p:cBhvr>
                                      <p:to>
                                        <p:strVal val="visible"/>
                                      </p:to>
                                    </p:set>
                                    <p:animEffect filter="dissolve" transition="in">
                                      <p:cBhvr>
                                        <p:cTn id="15" dur="500"/>
                                        <p:tgtEl>
                                          <p:spTgt spid="735"/>
                                        </p:tgtEl>
                                      </p:cBhvr>
                                    </p:animEffect>
                                  </p:childTnLst>
                                </p:cTn>
                              </p:par>
                            </p:childTnLst>
                          </p:cTn>
                        </p:par>
                        <p:par>
                          <p:cTn id="16" fill="hold">
                            <p:stCondLst>
                              <p:cond delay="1500"/>
                            </p:stCondLst>
                            <p:childTnLst>
                              <p:par>
                                <p:cTn id="17" presetClass="entr" nodeType="afterEffect" presetID="9" grpId="4" fill="hold">
                                  <p:stCondLst>
                                    <p:cond delay="0"/>
                                  </p:stCondLst>
                                  <p:iterate type="el" backwards="0">
                                    <p:tmAbs val="0"/>
                                  </p:iterate>
                                  <p:childTnLst>
                                    <p:set>
                                      <p:cBhvr>
                                        <p:cTn id="18" fill="hold"/>
                                        <p:tgtEl>
                                          <p:spTgt spid="734"/>
                                        </p:tgtEl>
                                        <p:attrNameLst>
                                          <p:attrName>style.visibility</p:attrName>
                                        </p:attrNameLst>
                                      </p:cBhvr>
                                      <p:to>
                                        <p:strVal val="visible"/>
                                      </p:to>
                                    </p:set>
                                    <p:animEffect filter="dissolve" transition="in">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5" fill="hold">
                                  <p:stCondLst>
                                    <p:cond delay="0"/>
                                  </p:stCondLst>
                                  <p:iterate type="el" backwards="0">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6" fill="hold">
                                  <p:stCondLst>
                                    <p:cond delay="0"/>
                                  </p:stCondLst>
                                  <p:iterate type="el" backwards="0">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7" fill="hold">
                                  <p:stCondLst>
                                    <p:cond delay="0"/>
                                  </p:stCondLst>
                                  <p:iterate type="el" backwards="0">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Class="entr" nodeType="afterEffect" presetSubtype="0" presetID="1" grpId="8" fill="hold">
                                  <p:stCondLst>
                                    <p:cond delay="0"/>
                                  </p:stCondLst>
                                  <p:iterate type="el" backwards="0">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Class="entr" nodeType="afterEffect" presetSubtype="0" presetID="1" grpId="9" fill="hold">
                                  <p:stCondLst>
                                    <p:cond delay="0"/>
                                  </p:stCondLst>
                                  <p:iterate type="el" backwards="0">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Class="entr" nodeType="clickEffect" presetSubtype="4" presetID="2" grpId="10" fill="hold">
                                  <p:stCondLst>
                                    <p:cond delay="0"/>
                                  </p:stCondLst>
                                  <p:iterate type="el" backwards="0">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Class="entr" nodeType="afterEffect" presetSubtype="4" presetID="2" grpId="11" fill="hold">
                                  <p:stCondLst>
                                    <p:cond delay="0"/>
                                  </p:stCondLst>
                                  <p:iterate type="el" backwards="0">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Class="entr" nodeType="afterEffect" presetSubtype="4" presetID="2" grpId="12" fill="hold">
                                  <p:stCondLst>
                                    <p:cond delay="0"/>
                                  </p:stCondLst>
                                  <p:iterate type="el" backwards="0">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0" presetID="1" grpId="13" fill="hold">
                                  <p:stCondLst>
                                    <p:cond delay="0"/>
                                  </p:stCondLst>
                                  <p:iterate type="el" backwards="0">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Class="entr" nodeType="afterEffect" presetSubtype="0" presetID="1" grpId="14" fill="hold">
                                  <p:stCondLst>
                                    <p:cond delay="0"/>
                                  </p:stCondLst>
                                  <p:iterate type="el" backwards="0">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Class="entr" nodeType="clickEffect" presetSubtype="0" presetID="1" grpId="15" fill="hold">
                                  <p:stCondLst>
                                    <p:cond delay="0"/>
                                  </p:stCondLst>
                                  <p:iterate type="el" backwards="0">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Class="entr" nodeType="afterEffect" presetSubtype="0" presetID="1" grpId="16" fill="hold">
                                  <p:stCondLst>
                                    <p:cond delay="0"/>
                                  </p:stCondLst>
                                  <p:iterate type="el" backwards="0">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Class="entr" nodeType="afterEffect" presetSubtype="0" presetID="1" grpId="17" fill="hold">
                                  <p:stCondLst>
                                    <p:cond delay="0"/>
                                  </p:stCondLst>
                                  <p:iterate type="el" backwards="0">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Class="entr" nodeType="afterEffect" presetSubtype="0" presetID="1" grpId="18" fill="hold">
                                  <p:stCondLst>
                                    <p:cond delay="0"/>
                                  </p:stCondLst>
                                  <p:iterate type="el" backwards="0">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Class="entr" nodeType="afterEffect" presetSubtype="0" presetID="1" grpId="19" fill="hold">
                                  <p:stCondLst>
                                    <p:cond delay="0"/>
                                  </p:stCondLst>
                                  <p:iterate type="el" backwards="0">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0" presetID="1" grpId="20" fill="hold">
                                  <p:stCondLst>
                                    <p:cond delay="0"/>
                                  </p:stCondLst>
                                  <p:iterate type="el" backwards="0">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Class="entr" nodeType="afterEffect" presetSubtype="0" presetID="1" grpId="21" fill="hold">
                                  <p:stCondLst>
                                    <p:cond delay="0"/>
                                  </p:stCondLst>
                                  <p:iterate type="el" backwards="0">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0" grpId="7"/>
      <p:bldP build="whole" bldLvl="1" animBg="1" rev="0" advAuto="0" spid="733" grpId="2"/>
      <p:bldP build="whole" bldLvl="1" animBg="1" rev="0" advAuto="0" spid="734" grpId="4"/>
      <p:bldP build="whole" bldLvl="1" animBg="1" rev="0" advAuto="0" spid="731" grpId="5"/>
      <p:bldP build="whole" bldLvl="1" animBg="1" rev="0" advAuto="0" spid="735" grpId="3"/>
      <p:bldP build="whole" bldLvl="1" animBg="1" rev="0" advAuto="0" spid="740" grpId="11"/>
      <p:bldP build="whole" bldLvl="1" animBg="1" rev="0" advAuto="0" spid="739" grpId="10"/>
      <p:bldP build="whole" bldLvl="1" animBg="1" rev="0" advAuto="0" spid="752" grpId="17"/>
      <p:bldP build="whole" bldLvl="1" animBg="1" rev="0" advAuto="0" spid="741" grpId="12"/>
      <p:bldP build="whole" bldLvl="1" animBg="1" rev="0" advAuto="0" spid="756" grpId="14"/>
      <p:bldP build="whole" bldLvl="1" animBg="1" rev="0" advAuto="0" spid="762" grpId="21"/>
      <p:bldP build="whole" bldLvl="1" animBg="1" rev="0" advAuto="0" spid="761" grpId="19"/>
      <p:bldP build="whole" bldLvl="1" animBg="1" rev="0" advAuto="0" spid="736" grpId="9"/>
      <p:bldP build="whole" bldLvl="1" animBg="1" rev="0" advAuto="0" spid="738" grpId="6"/>
      <p:bldP build="whole" bldLvl="1" animBg="1" rev="0" advAuto="0" spid="732" grpId="1"/>
      <p:bldP build="whole" bldLvl="1" animBg="1" rev="0" advAuto="0" spid="737" grpId="8"/>
      <p:bldP build="whole" bldLvl="1" animBg="1" rev="0" advAuto="0" spid="744" grpId="15"/>
      <p:bldP build="whole" bldLvl="1" animBg="1" rev="0" advAuto="0" spid="748" grpId="16"/>
      <p:bldP build="whole" bldLvl="1" animBg="1" rev="0" advAuto="0" spid="759" grpId="20"/>
      <p:bldP build="whole" bldLvl="1" animBg="1" rev="0" advAuto="0" spid="763" grpId="13"/>
      <p:bldP build="whole" bldLvl="1" animBg="1" rev="0" advAuto="0" spid="753" grpId="18"/>
    </p:bldLst>
  </p:timing>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767" name="Rounded Rectangle 38"/>
          <p:cNvGrpSpPr/>
          <p:nvPr/>
        </p:nvGrpSpPr>
        <p:grpSpPr>
          <a:xfrm>
            <a:off x="15128543" y="8537253"/>
            <a:ext cx="2096728" cy="1119087"/>
            <a:chOff x="0" y="0"/>
            <a:chExt cx="2096727" cy="1119085"/>
          </a:xfrm>
        </p:grpSpPr>
        <p:sp>
          <p:nvSpPr>
            <p:cNvPr id="765" name="Rounded Rectangle"/>
            <p:cNvSpPr/>
            <p:nvPr/>
          </p:nvSpPr>
          <p:spPr>
            <a:xfrm>
              <a:off x="-1" y="-1"/>
              <a:ext cx="2096729" cy="111908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766" name="Social Media integration"/>
            <p:cNvSpPr txBox="1"/>
            <p:nvPr/>
          </p:nvSpPr>
          <p:spPr>
            <a:xfrm>
              <a:off x="54628" y="94720"/>
              <a:ext cx="1987471"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Social Media integration</a:t>
              </a:r>
            </a:p>
          </p:txBody>
        </p:sp>
      </p:grpSp>
      <p:grpSp>
        <p:nvGrpSpPr>
          <p:cNvPr id="770" name="Rounded Rectangle 35"/>
          <p:cNvGrpSpPr/>
          <p:nvPr/>
        </p:nvGrpSpPr>
        <p:grpSpPr>
          <a:xfrm>
            <a:off x="14340839" y="7630706"/>
            <a:ext cx="2096728" cy="1119087"/>
            <a:chOff x="0" y="0"/>
            <a:chExt cx="2096727" cy="1119085"/>
          </a:xfrm>
        </p:grpSpPr>
        <p:sp>
          <p:nvSpPr>
            <p:cNvPr id="768" name="Rounded Rectangle"/>
            <p:cNvSpPr/>
            <p:nvPr/>
          </p:nvSpPr>
          <p:spPr>
            <a:xfrm>
              <a:off x="-1" y="-1"/>
              <a:ext cx="2096729" cy="111908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769" name="Data Visualization"/>
            <p:cNvSpPr txBox="1"/>
            <p:nvPr/>
          </p:nvSpPr>
          <p:spPr>
            <a:xfrm>
              <a:off x="54628" y="94720"/>
              <a:ext cx="1987471"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Data Visualization</a:t>
              </a:r>
            </a:p>
          </p:txBody>
        </p:sp>
      </p:grpSp>
      <p:sp>
        <p:nvSpPr>
          <p:cNvPr id="771" name="Title 1"/>
          <p:cNvSpPr txBox="1"/>
          <p:nvPr>
            <p:ph type="title"/>
          </p:nvPr>
        </p:nvSpPr>
        <p:spPr>
          <a:xfrm>
            <a:off x="977769" y="843460"/>
            <a:ext cx="12883040" cy="1346291"/>
          </a:xfrm>
          <a:prstGeom prst="rect">
            <a:avLst/>
          </a:prstGeom>
        </p:spPr>
        <p:txBody>
          <a:bodyPr/>
          <a:lstStyle/>
          <a:p>
            <a:pPr/>
            <a:r>
              <a:t>Extended business scenario (2017)</a:t>
            </a:r>
          </a:p>
        </p:txBody>
      </p:sp>
      <p:grpSp>
        <p:nvGrpSpPr>
          <p:cNvPr id="774" name="Explosion 1 4"/>
          <p:cNvGrpSpPr/>
          <p:nvPr/>
        </p:nvGrpSpPr>
        <p:grpSpPr>
          <a:xfrm>
            <a:off x="10571473" y="6667918"/>
            <a:ext cx="3769371" cy="2217006"/>
            <a:chOff x="0" y="0"/>
            <a:chExt cx="3769369" cy="2217004"/>
          </a:xfrm>
        </p:grpSpPr>
        <p:sp>
          <p:nvSpPr>
            <p:cNvPr id="772" name="Shape"/>
            <p:cNvSpPr/>
            <p:nvPr/>
          </p:nvSpPr>
          <p:spPr>
            <a:xfrm>
              <a:off x="-1" y="-1"/>
              <a:ext cx="3769371" cy="221700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p>
          </p:txBody>
        </p:sp>
        <p:sp>
          <p:nvSpPr>
            <p:cNvPr id="773" name="Oracle OpenWorld 2017"/>
            <p:cNvSpPr txBox="1"/>
            <p:nvPr/>
          </p:nvSpPr>
          <p:spPr>
            <a:xfrm>
              <a:off x="807446" y="365209"/>
              <a:ext cx="2107184" cy="1348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pPr/>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3"/>
          </a:xfrm>
          <a:prstGeom prst="rect">
            <a:avLst/>
          </a:prstGeom>
          <a:ln w="12700">
            <a:miter lim="400000"/>
          </a:ln>
        </p:spPr>
      </p:pic>
      <p:pic>
        <p:nvPicPr>
          <p:cNvPr id="776" name="Picture 6" descr="Picture 6"/>
          <p:cNvPicPr>
            <a:picLocks noChangeAspect="1"/>
          </p:cNvPicPr>
          <p:nvPr/>
        </p:nvPicPr>
        <p:blipFill>
          <a:blip r:embed="rId3">
            <a:extLst/>
          </a:blip>
          <a:srcRect l="15" t="0" r="1" b="0"/>
          <a:stretch>
            <a:fillRect/>
          </a:stretch>
        </p:blipFill>
        <p:spPr>
          <a:xfrm>
            <a:off x="5818075" y="2895498"/>
            <a:ext cx="2808663" cy="1669013"/>
          </a:xfrm>
          <a:custGeom>
            <a:avLst/>
            <a:gdLst/>
            <a:ahLst/>
            <a:cxnLst>
              <a:cxn ang="0">
                <a:pos x="wd2" y="hd2"/>
              </a:cxn>
              <a:cxn ang="5400000">
                <a:pos x="wd2" y="hd2"/>
              </a:cxn>
              <a:cxn ang="10800000">
                <a:pos x="wd2" y="hd2"/>
              </a:cxn>
              <a:cxn ang="16200000">
                <a:pos x="wd2" y="hd2"/>
              </a:cxn>
            </a:cxnLst>
            <a:rect l="0" t="0" r="r" b="b"/>
            <a:pathLst>
              <a:path w="20879" h="20711" fill="norm" stroke="1" extrusionOk="0">
                <a:moveTo>
                  <a:pt x="12871" y="5"/>
                </a:moveTo>
                <a:cubicBezTo>
                  <a:pt x="12052" y="-64"/>
                  <a:pt x="11242" y="522"/>
                  <a:pt x="10853" y="1576"/>
                </a:cubicBezTo>
                <a:cubicBezTo>
                  <a:pt x="10676" y="1341"/>
                  <a:pt x="10476" y="1143"/>
                  <a:pt x="10257" y="985"/>
                </a:cubicBezTo>
                <a:cubicBezTo>
                  <a:pt x="9001" y="84"/>
                  <a:pt x="7446" y="728"/>
                  <a:pt x="6779" y="2423"/>
                </a:cubicBezTo>
                <a:cubicBezTo>
                  <a:pt x="6150" y="1926"/>
                  <a:pt x="5409" y="1729"/>
                  <a:pt x="4687" y="1862"/>
                </a:cubicBezTo>
                <a:cubicBezTo>
                  <a:pt x="2903"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1" y="16995"/>
                  <a:pt x="2855" y="17025"/>
                </a:cubicBezTo>
                <a:cubicBezTo>
                  <a:pt x="3915" y="19411"/>
                  <a:pt x="6210" y="20184"/>
                  <a:pt x="7974" y="18748"/>
                </a:cubicBezTo>
                <a:cubicBezTo>
                  <a:pt x="8393" y="19597"/>
                  <a:pt x="9016" y="20226"/>
                  <a:pt x="9738" y="20521"/>
                </a:cubicBezTo>
                <a:cubicBezTo>
                  <a:pt x="11460" y="21227"/>
                  <a:pt x="13279" y="19907"/>
                  <a:pt x="13801" y="17576"/>
                </a:cubicBezTo>
                <a:cubicBezTo>
                  <a:pt x="14244" y="17950"/>
                  <a:pt x="14756" y="18147"/>
                  <a:pt x="15279" y="18147"/>
                </a:cubicBezTo>
                <a:cubicBezTo>
                  <a:pt x="16821"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3" y="3104"/>
                  <a:pt x="18512" y="2601"/>
                </a:cubicBezTo>
                <a:cubicBezTo>
                  <a:pt x="18415" y="1880"/>
                  <a:pt x="18137" y="1227"/>
                  <a:pt x="17722" y="754"/>
                </a:cubicBezTo>
                <a:cubicBezTo>
                  <a:pt x="16734" y="-373"/>
                  <a:pt x="15254" y="-211"/>
                  <a:pt x="14417" y="1118"/>
                </a:cubicBezTo>
                <a:cubicBezTo>
                  <a:pt x="14222" y="773"/>
                  <a:pt x="13968" y="495"/>
                  <a:pt x="13680" y="301"/>
                </a:cubicBezTo>
                <a:cubicBezTo>
                  <a:pt x="13419" y="125"/>
                  <a:pt x="13145" y="28"/>
                  <a:pt x="12871" y="5"/>
                </a:cubicBezTo>
                <a:close/>
              </a:path>
            </a:pathLst>
          </a:custGeom>
          <a:ln w="12700">
            <a:miter lim="400000"/>
          </a:ln>
        </p:spPr>
      </p:pic>
      <p:pic>
        <p:nvPicPr>
          <p:cNvPr id="777" name="Picture 6" descr="Picture 6"/>
          <p:cNvPicPr>
            <a:picLocks noChangeAspect="1"/>
          </p:cNvPicPr>
          <p:nvPr/>
        </p:nvPicPr>
        <p:blipFill>
          <a:blip r:embed="rId4">
            <a:extLst/>
          </a:blip>
          <a:srcRect l="0" t="22" r="0" b="0"/>
          <a:stretch>
            <a:fillRect/>
          </a:stretch>
        </p:blipFill>
        <p:spPr>
          <a:xfrm>
            <a:off x="6106176" y="4517640"/>
            <a:ext cx="3602973" cy="2249777"/>
          </a:xfrm>
          <a:custGeom>
            <a:avLst/>
            <a:gdLst/>
            <a:ahLst/>
            <a:cxnLst>
              <a:cxn ang="0">
                <a:pos x="wd2" y="hd2"/>
              </a:cxn>
              <a:cxn ang="5400000">
                <a:pos x="wd2" y="hd2"/>
              </a:cxn>
              <a:cxn ang="10800000">
                <a:pos x="wd2" y="hd2"/>
              </a:cxn>
              <a:cxn ang="16200000">
                <a:pos x="wd2" y="hd2"/>
              </a:cxn>
            </a:cxnLst>
            <a:rect l="0" t="0" r="r" b="b"/>
            <a:pathLst>
              <a:path w="20880" h="20705" fill="norm" stroke="1" extrusionOk="0">
                <a:moveTo>
                  <a:pt x="12875" y="5"/>
                </a:moveTo>
                <a:cubicBezTo>
                  <a:pt x="12055" y="-65"/>
                  <a:pt x="11247" y="517"/>
                  <a:pt x="10858" y="1572"/>
                </a:cubicBezTo>
                <a:cubicBezTo>
                  <a:pt x="10680" y="1336"/>
                  <a:pt x="10478" y="1135"/>
                  <a:pt x="10258" y="977"/>
                </a:cubicBezTo>
                <a:cubicBezTo>
                  <a:pt x="9003" y="76"/>
                  <a:pt x="7444" y="720"/>
                  <a:pt x="6778" y="2416"/>
                </a:cubicBezTo>
                <a:cubicBezTo>
                  <a:pt x="6148" y="1919"/>
                  <a:pt x="5414" y="1724"/>
                  <a:pt x="4692" y="1857"/>
                </a:cubicBezTo>
                <a:cubicBezTo>
                  <a:pt x="2908" y="2184"/>
                  <a:pt x="1657" y="4400"/>
                  <a:pt x="1900" y="6806"/>
                </a:cubicBezTo>
                <a:lnTo>
                  <a:pt x="1884" y="6901"/>
                </a:lnTo>
                <a:cubicBezTo>
                  <a:pt x="1220" y="6994"/>
                  <a:pt x="626" y="7507"/>
                  <a:pt x="288" y="8289"/>
                </a:cubicBezTo>
                <a:cubicBezTo>
                  <a:pt x="-297" y="9645"/>
                  <a:pt x="39" y="11389"/>
                  <a:pt x="1038" y="12183"/>
                </a:cubicBezTo>
                <a:cubicBezTo>
                  <a:pt x="615" y="12792"/>
                  <a:pt x="411" y="13620"/>
                  <a:pt x="483" y="14447"/>
                </a:cubicBezTo>
                <a:cubicBezTo>
                  <a:pt x="618" y="16001"/>
                  <a:pt x="1666" y="17114"/>
                  <a:pt x="2820" y="16931"/>
                </a:cubicBezTo>
                <a:cubicBezTo>
                  <a:pt x="2833" y="16962"/>
                  <a:pt x="2845" y="16989"/>
                  <a:pt x="2859" y="17019"/>
                </a:cubicBezTo>
                <a:cubicBezTo>
                  <a:pt x="3919" y="19406"/>
                  <a:pt x="6208" y="20182"/>
                  <a:pt x="7972" y="18746"/>
                </a:cubicBezTo>
                <a:cubicBezTo>
                  <a:pt x="8391" y="19595"/>
                  <a:pt x="9017" y="20219"/>
                  <a:pt x="9738" y="20514"/>
                </a:cubicBezTo>
                <a:cubicBezTo>
                  <a:pt x="11461" y="21220"/>
                  <a:pt x="13281" y="19905"/>
                  <a:pt x="13802" y="17574"/>
                </a:cubicBezTo>
                <a:cubicBezTo>
                  <a:pt x="14246" y="17947"/>
                  <a:pt x="14758" y="18144"/>
                  <a:pt x="15281" y="18144"/>
                </a:cubicBezTo>
                <a:cubicBezTo>
                  <a:pt x="16823" y="18144"/>
                  <a:pt x="18073" y="16457"/>
                  <a:pt x="18073" y="14378"/>
                </a:cubicBezTo>
                <a:cubicBezTo>
                  <a:pt x="18630" y="14271"/>
                  <a:pt x="19157" y="13974"/>
                  <a:pt x="19603" y="13512"/>
                </a:cubicBezTo>
                <a:cubicBezTo>
                  <a:pt x="21035" y="12028"/>
                  <a:pt x="21303" y="9257"/>
                  <a:pt x="20203" y="7325"/>
                </a:cubicBezTo>
                <a:cubicBezTo>
                  <a:pt x="20250" y="7177"/>
                  <a:pt x="20289" y="7027"/>
                  <a:pt x="20320" y="6872"/>
                </a:cubicBezTo>
                <a:cubicBezTo>
                  <a:pt x="20694" y="5016"/>
                  <a:pt x="19886" y="3100"/>
                  <a:pt x="18515" y="2595"/>
                </a:cubicBezTo>
                <a:cubicBezTo>
                  <a:pt x="18418" y="1874"/>
                  <a:pt x="18139" y="1221"/>
                  <a:pt x="17724" y="747"/>
                </a:cubicBezTo>
                <a:cubicBezTo>
                  <a:pt x="16736" y="-380"/>
                  <a:pt x="15256" y="-210"/>
                  <a:pt x="14419" y="1119"/>
                </a:cubicBezTo>
                <a:cubicBezTo>
                  <a:pt x="14223" y="773"/>
                  <a:pt x="13971" y="488"/>
                  <a:pt x="13683" y="294"/>
                </a:cubicBezTo>
                <a:cubicBezTo>
                  <a:pt x="13422" y="118"/>
                  <a:pt x="13148" y="28"/>
                  <a:pt x="12875" y="5"/>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60" y="6264377"/>
            <a:ext cx="2517975" cy="1822869"/>
          </a:xfrm>
          <a:custGeom>
            <a:avLst/>
            <a:gdLst/>
            <a:ahLst/>
            <a:cxnLst>
              <a:cxn ang="0">
                <a:pos x="wd2" y="hd2"/>
              </a:cxn>
              <a:cxn ang="5400000">
                <a:pos x="wd2" y="hd2"/>
              </a:cxn>
              <a:cxn ang="10800000">
                <a:pos x="wd2" y="hd2"/>
              </a:cxn>
              <a:cxn ang="16200000">
                <a:pos x="wd2" y="hd2"/>
              </a:cxn>
            </a:cxnLst>
            <a:rect l="0" t="0" r="r" b="b"/>
            <a:pathLst>
              <a:path w="20878" h="20711" fill="norm" stroke="1" extrusionOk="0">
                <a:moveTo>
                  <a:pt x="12874" y="5"/>
                </a:moveTo>
                <a:cubicBezTo>
                  <a:pt x="12054" y="-64"/>
                  <a:pt x="11246" y="522"/>
                  <a:pt x="10857" y="1575"/>
                </a:cubicBezTo>
                <a:cubicBezTo>
                  <a:pt x="10680" y="1341"/>
                  <a:pt x="10477" y="1141"/>
                  <a:pt x="10258" y="984"/>
                </a:cubicBezTo>
                <a:cubicBezTo>
                  <a:pt x="9002" y="83"/>
                  <a:pt x="7443" y="726"/>
                  <a:pt x="6776" y="2422"/>
                </a:cubicBezTo>
                <a:cubicBezTo>
                  <a:pt x="6147" y="1925"/>
                  <a:pt x="5413" y="1726"/>
                  <a:pt x="4690" y="1859"/>
                </a:cubicBezTo>
                <a:cubicBezTo>
                  <a:pt x="2907" y="2185"/>
                  <a:pt x="1660" y="4405"/>
                  <a:pt x="1903" y="6809"/>
                </a:cubicBezTo>
                <a:lnTo>
                  <a:pt x="1883" y="6904"/>
                </a:lnTo>
                <a:cubicBezTo>
                  <a:pt x="1219" y="6997"/>
                  <a:pt x="625" y="7515"/>
                  <a:pt x="287" y="8297"/>
                </a:cubicBezTo>
                <a:cubicBezTo>
                  <a:pt x="-298" y="9653"/>
                  <a:pt x="41" y="11395"/>
                  <a:pt x="1041" y="12189"/>
                </a:cubicBezTo>
                <a:cubicBezTo>
                  <a:pt x="617" y="12795"/>
                  <a:pt x="415" y="13624"/>
                  <a:pt x="488" y="14452"/>
                </a:cubicBezTo>
                <a:cubicBezTo>
                  <a:pt x="623" y="16005"/>
                  <a:pt x="1667" y="17118"/>
                  <a:pt x="2821" y="16936"/>
                </a:cubicBezTo>
                <a:cubicBezTo>
                  <a:pt x="2834" y="16966"/>
                  <a:pt x="2850" y="16997"/>
                  <a:pt x="2864" y="17027"/>
                </a:cubicBezTo>
                <a:cubicBezTo>
                  <a:pt x="3923" y="19413"/>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89" y="7028"/>
                  <a:pt x="20321" y="6873"/>
                </a:cubicBezTo>
                <a:cubicBezTo>
                  <a:pt x="20694" y="5019"/>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4"/>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l="0" t="0" r="1" b="1"/>
          <a:stretch>
            <a:fillRect/>
          </a:stretch>
        </p:blipFill>
        <p:spPr>
          <a:xfrm>
            <a:off x="7617906" y="6667022"/>
            <a:ext cx="2708739" cy="1689146"/>
          </a:xfrm>
          <a:custGeom>
            <a:avLst/>
            <a:gdLst/>
            <a:ahLst/>
            <a:cxnLst>
              <a:cxn ang="0">
                <a:pos x="wd2" y="hd2"/>
              </a:cxn>
              <a:cxn ang="5400000">
                <a:pos x="wd2" y="hd2"/>
              </a:cxn>
              <a:cxn ang="10800000">
                <a:pos x="wd2" y="hd2"/>
              </a:cxn>
              <a:cxn ang="16200000">
                <a:pos x="wd2" y="hd2"/>
              </a:cxn>
            </a:cxnLst>
            <a:rect l="0" t="0" r="r" b="b"/>
            <a:pathLst>
              <a:path w="20879" h="20712" fill="norm" stroke="1"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9"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81" name="Right Arrow 11"/>
          <p:cNvSpPr/>
          <p:nvPr/>
        </p:nvSpPr>
        <p:spPr>
          <a:xfrm rot="949178">
            <a:off x="5233665" y="4640984"/>
            <a:ext cx="1482399" cy="102782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782" name="Right Arrow 12"/>
          <p:cNvSpPr/>
          <p:nvPr/>
        </p:nvSpPr>
        <p:spPr>
          <a:xfrm rot="3073080">
            <a:off x="4390947" y="5739529"/>
            <a:ext cx="1345674"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pic>
        <p:nvPicPr>
          <p:cNvPr id="783" name="Picture 2" descr="Picture 2"/>
          <p:cNvPicPr>
            <a:picLocks noChangeAspect="1"/>
          </p:cNvPicPr>
          <p:nvPr/>
        </p:nvPicPr>
        <p:blipFill>
          <a:blip r:embed="rId7">
            <a:extLst/>
          </a:blip>
          <a:stretch>
            <a:fillRect/>
          </a:stretch>
        </p:blipFill>
        <p:spPr>
          <a:xfrm>
            <a:off x="4381906" y="3123094"/>
            <a:ext cx="909173" cy="739762"/>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7" cy="369882"/>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7" cy="369882"/>
          </a:xfrm>
          <a:prstGeom prst="rect">
            <a:avLst/>
          </a:prstGeom>
          <a:ln w="12700">
            <a:miter lim="400000"/>
          </a:ln>
        </p:spPr>
      </p:pic>
      <p:grpSp>
        <p:nvGrpSpPr>
          <p:cNvPr id="788" name="Rounded Rectangle 16"/>
          <p:cNvGrpSpPr/>
          <p:nvPr/>
        </p:nvGrpSpPr>
        <p:grpSpPr>
          <a:xfrm>
            <a:off x="12097639" y="3475289"/>
            <a:ext cx="3127123" cy="1131505"/>
            <a:chOff x="0" y="0"/>
            <a:chExt cx="3127122" cy="1131503"/>
          </a:xfrm>
        </p:grpSpPr>
        <p:sp>
          <p:nvSpPr>
            <p:cNvPr id="786" name="Rounded Rectangle"/>
            <p:cNvSpPr/>
            <p:nvPr/>
          </p:nvSpPr>
          <p:spPr>
            <a:xfrm>
              <a:off x="0" y="-1"/>
              <a:ext cx="3127123" cy="113150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87" name="Evaluate Proposal"/>
            <p:cNvSpPr txBox="1"/>
            <p:nvPr/>
          </p:nvSpPr>
          <p:spPr>
            <a:xfrm>
              <a:off x="55233" y="310479"/>
              <a:ext cx="3016656" cy="5105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Evaluate Proposal</a:t>
              </a:r>
            </a:p>
          </p:txBody>
        </p:sp>
      </p:grpSp>
      <p:grpSp>
        <p:nvGrpSpPr>
          <p:cNvPr id="792" name="Smiley Face 17"/>
          <p:cNvGrpSpPr/>
          <p:nvPr/>
        </p:nvGrpSpPr>
        <p:grpSpPr>
          <a:xfrm>
            <a:off x="13090720" y="4207394"/>
            <a:ext cx="504063" cy="501755"/>
            <a:chOff x="0" y="-1"/>
            <a:chExt cx="504062" cy="501754"/>
          </a:xfrm>
        </p:grpSpPr>
        <p:sp>
          <p:nvSpPr>
            <p:cNvPr id="789" name="Circle"/>
            <p:cNvSpPr/>
            <p:nvPr/>
          </p:nvSpPr>
          <p:spPr>
            <a:xfrm>
              <a:off x="-1" y="-2"/>
              <a:ext cx="504063" cy="501755"/>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0"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1"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grpSp>
        <p:nvGrpSpPr>
          <p:cNvPr id="796" name="Smiley Face 18"/>
          <p:cNvGrpSpPr/>
          <p:nvPr/>
        </p:nvGrpSpPr>
        <p:grpSpPr>
          <a:xfrm>
            <a:off x="13090720" y="3378267"/>
            <a:ext cx="504063" cy="501755"/>
            <a:chOff x="0" y="-1"/>
            <a:chExt cx="504062" cy="501754"/>
          </a:xfrm>
        </p:grpSpPr>
        <p:sp>
          <p:nvSpPr>
            <p:cNvPr id="793" name="Circle"/>
            <p:cNvSpPr/>
            <p:nvPr/>
          </p:nvSpPr>
          <p:spPr>
            <a:xfrm>
              <a:off x="-1" y="-2"/>
              <a:ext cx="504063" cy="501755"/>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4"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sp>
          <p:nvSpPr>
            <p:cNvPr id="795"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p>
          </p:txBody>
        </p:sp>
      </p:grpSp>
      <p:sp>
        <p:nvSpPr>
          <p:cNvPr id="797" name="Block Arc 19"/>
          <p:cNvSpPr/>
          <p:nvPr/>
        </p:nvSpPr>
        <p:spPr>
          <a:xfrm>
            <a:off x="13197887" y="3689243"/>
            <a:ext cx="289735" cy="7104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p>
        </p:txBody>
      </p:sp>
      <p:grpSp>
        <p:nvGrpSpPr>
          <p:cNvPr id="800" name="Rounded Rectangle 20"/>
          <p:cNvGrpSpPr/>
          <p:nvPr/>
        </p:nvGrpSpPr>
        <p:grpSpPr>
          <a:xfrm>
            <a:off x="8625422" y="1813074"/>
            <a:ext cx="2146076" cy="2117185"/>
            <a:chOff x="0" y="0"/>
            <a:chExt cx="2146075" cy="2117184"/>
          </a:xfrm>
        </p:grpSpPr>
        <p:sp>
          <p:nvSpPr>
            <p:cNvPr id="798" name="Rounded Rectangle"/>
            <p:cNvSpPr/>
            <p:nvPr/>
          </p:nvSpPr>
          <p:spPr>
            <a:xfrm>
              <a:off x="-1" y="0"/>
              <a:ext cx="2146076" cy="211718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799" name="Analyze Twitter traffic…"/>
            <p:cNvSpPr txBox="1"/>
            <p:nvPr/>
          </p:nvSpPr>
          <p:spPr>
            <a:xfrm>
              <a:off x="103351" y="174670"/>
              <a:ext cx="1939372" cy="1767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59" y="5298547"/>
            <a:ext cx="4765664" cy="960046"/>
            <a:chOff x="-1" y="0"/>
            <a:chExt cx="4765662" cy="960045"/>
          </a:xfrm>
        </p:grpSpPr>
        <p:sp>
          <p:nvSpPr>
            <p:cNvPr id="801" name="Rounded Rectangle"/>
            <p:cNvSpPr/>
            <p:nvPr/>
          </p:nvSpPr>
          <p:spPr>
            <a:xfrm>
              <a:off x="-2" y="-1"/>
              <a:ext cx="4765664" cy="960047"/>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p>
          </p:txBody>
        </p:sp>
        <p:sp>
          <p:nvSpPr>
            <p:cNvPr id="802" name="Publish Enriched Approved Proposals on Web Portal"/>
            <p:cNvSpPr txBox="1"/>
            <p:nvPr/>
          </p:nvSpPr>
          <p:spPr>
            <a:xfrm>
              <a:off x="46863" y="15198"/>
              <a:ext cx="4671934"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pPr/>
              <a:r>
                <a:t>Publish Enriched Approved Proposals on Web Portal</a:t>
              </a:r>
            </a:p>
          </p:txBody>
        </p:sp>
      </p:grpSp>
      <p:sp>
        <p:nvSpPr>
          <p:cNvPr id="804" name="Right Arrow 22"/>
          <p:cNvSpPr/>
          <p:nvPr/>
        </p:nvSpPr>
        <p:spPr>
          <a:xfrm rot="2053522">
            <a:off x="4713882" y="6282070"/>
            <a:ext cx="3570836" cy="2388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805" name="Elbow Connector 23"/>
          <p:cNvSpPr/>
          <p:nvPr/>
        </p:nvSpPr>
        <p:spPr>
          <a:xfrm>
            <a:off x="10777218" y="2871470"/>
            <a:ext cx="1313183" cy="1168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806" name="Elbow Connector 24"/>
          <p:cNvSpPr/>
          <p:nvPr/>
        </p:nvSpPr>
        <p:spPr>
          <a:xfrm>
            <a:off x="12444730" y="4612640"/>
            <a:ext cx="1215392" cy="67945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p>
        </p:txBody>
      </p:sp>
      <p:sp>
        <p:nvSpPr>
          <p:cNvPr id="807" name="Freeform 25"/>
          <p:cNvSpPr/>
          <p:nvPr/>
        </p:nvSpPr>
        <p:spPr>
          <a:xfrm>
            <a:off x="5243038" y="1813053"/>
            <a:ext cx="3461047" cy="1771385"/>
          </a:xfrm>
          <a:custGeom>
            <a:avLst/>
            <a:gdLst/>
            <a:ahLst/>
            <a:cxnLst>
              <a:cxn ang="0">
                <a:pos x="wd2" y="hd2"/>
              </a:cxn>
              <a:cxn ang="5400000">
                <a:pos x="wd2" y="hd2"/>
              </a:cxn>
              <a:cxn ang="10800000">
                <a:pos x="wd2" y="hd2"/>
              </a:cxn>
              <a:cxn ang="16200000">
                <a:pos x="wd2" y="hd2"/>
              </a:cxn>
            </a:cxnLst>
            <a:rect l="0" t="0" r="r" b="b"/>
            <a:pathLst>
              <a:path w="21600" h="20569" fill="norm" stroke="1"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sp>
        <p:nvSpPr>
          <p:cNvPr id="808" name="Right Arrow 26"/>
          <p:cNvSpPr/>
          <p:nvPr/>
        </p:nvSpPr>
        <p:spPr>
          <a:xfrm rot="18936806">
            <a:off x="14589039" y="5030661"/>
            <a:ext cx="1066552" cy="3609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11" name="Rounded Rectangle 27"/>
          <p:cNvGrpSpPr/>
          <p:nvPr/>
        </p:nvGrpSpPr>
        <p:grpSpPr>
          <a:xfrm>
            <a:off x="15377159" y="3564271"/>
            <a:ext cx="1841187" cy="2186938"/>
            <a:chOff x="0" y="0"/>
            <a:chExt cx="1841186" cy="2186936"/>
          </a:xfrm>
        </p:grpSpPr>
        <p:sp>
          <p:nvSpPr>
            <p:cNvPr id="809" name="Rounded Rectangle"/>
            <p:cNvSpPr/>
            <p:nvPr/>
          </p:nvSpPr>
          <p:spPr>
            <a:xfrm>
              <a:off x="0" y="203818"/>
              <a:ext cx="1841187" cy="17793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0" name="Send email,…"/>
            <p:cNvSpPr txBox="1"/>
            <p:nvPr/>
          </p:nvSpPr>
          <p:spPr>
            <a:xfrm>
              <a:off x="86857" y="0"/>
              <a:ext cx="1667472" cy="2186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7" cy="2186937"/>
            <a:chOff x="0" y="0"/>
            <a:chExt cx="1841186" cy="2186936"/>
          </a:xfrm>
        </p:grpSpPr>
        <p:sp>
          <p:nvSpPr>
            <p:cNvPr id="812" name="Rounded Rectangle"/>
            <p:cNvSpPr/>
            <p:nvPr/>
          </p:nvSpPr>
          <p:spPr>
            <a:xfrm>
              <a:off x="0" y="203818"/>
              <a:ext cx="1841187" cy="17793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3" name="Access Artist proposal through Chat client"/>
            <p:cNvSpPr txBox="1"/>
            <p:nvPr/>
          </p:nvSpPr>
          <p:spPr>
            <a:xfrm>
              <a:off x="86857" y="0"/>
              <a:ext cx="1667472" cy="21869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Access Artist proposal through Chat client</a:t>
              </a:r>
            </a:p>
          </p:txBody>
        </p:sp>
      </p:grpSp>
      <p:sp>
        <p:nvSpPr>
          <p:cNvPr id="815" name="Right Arrow 29"/>
          <p:cNvSpPr/>
          <p:nvPr/>
        </p:nvSpPr>
        <p:spPr>
          <a:xfrm rot="11823981">
            <a:off x="14584258" y="5828555"/>
            <a:ext cx="845241" cy="392276"/>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18" name="Rounded Rectangle 30"/>
          <p:cNvGrpSpPr/>
          <p:nvPr/>
        </p:nvGrpSpPr>
        <p:grpSpPr>
          <a:xfrm>
            <a:off x="13661200" y="6284307"/>
            <a:ext cx="1461117" cy="1767837"/>
            <a:chOff x="0" y="0"/>
            <a:chExt cx="1461115" cy="1767836"/>
          </a:xfrm>
        </p:grpSpPr>
        <p:sp>
          <p:nvSpPr>
            <p:cNvPr id="816" name="Rounded Rectangle"/>
            <p:cNvSpPr/>
            <p:nvPr/>
          </p:nvSpPr>
          <p:spPr>
            <a:xfrm>
              <a:off x="0" y="175114"/>
              <a:ext cx="1461116"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17" name="Publish through Mobile App"/>
            <p:cNvSpPr txBox="1"/>
            <p:nvPr/>
          </p:nvSpPr>
          <p:spPr>
            <a:xfrm>
              <a:off x="69201" y="0"/>
              <a:ext cx="1322713" cy="1767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Publish through Mobile App</a:t>
              </a:r>
            </a:p>
          </p:txBody>
        </p:sp>
      </p:grpSp>
      <p:sp>
        <p:nvSpPr>
          <p:cNvPr id="819" name="Right Arrow 31"/>
          <p:cNvSpPr/>
          <p:nvPr/>
        </p:nvSpPr>
        <p:spPr>
          <a:xfrm rot="15861290">
            <a:off x="13900495" y="6039634"/>
            <a:ext cx="638333" cy="392276"/>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22" name="Rounded Rectangle 32"/>
          <p:cNvGrpSpPr/>
          <p:nvPr/>
        </p:nvGrpSpPr>
        <p:grpSpPr>
          <a:xfrm>
            <a:off x="13090723" y="738508"/>
            <a:ext cx="3411619" cy="1417614"/>
            <a:chOff x="0" y="0"/>
            <a:chExt cx="3411618" cy="1417613"/>
          </a:xfrm>
        </p:grpSpPr>
        <p:sp>
          <p:nvSpPr>
            <p:cNvPr id="820" name="Rounded Rectangle"/>
            <p:cNvSpPr/>
            <p:nvPr/>
          </p:nvSpPr>
          <p:spPr>
            <a:xfrm>
              <a:off x="-1" y="0"/>
              <a:ext cx="3411620"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1" name="Provide end to end monitoring at business and IT level"/>
            <p:cNvSpPr txBox="1"/>
            <p:nvPr/>
          </p:nvSpPr>
          <p:spPr>
            <a:xfrm>
              <a:off x="69201" y="34434"/>
              <a:ext cx="3273216" cy="13487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Provide end to end monitoring at business and IT level</a:t>
              </a:r>
            </a:p>
          </p:txBody>
        </p:sp>
      </p:grpSp>
      <p:sp>
        <p:nvSpPr>
          <p:cNvPr id="823" name="Right Arrow 33"/>
          <p:cNvSpPr/>
          <p:nvPr/>
        </p:nvSpPr>
        <p:spPr>
          <a:xfrm rot="18936806">
            <a:off x="12744711" y="1466544"/>
            <a:ext cx="617469"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p>
        </p:txBody>
      </p:sp>
      <p:grpSp>
        <p:nvGrpSpPr>
          <p:cNvPr id="826" name="Rounded Rectangle 34"/>
          <p:cNvGrpSpPr/>
          <p:nvPr/>
        </p:nvGrpSpPr>
        <p:grpSpPr>
          <a:xfrm>
            <a:off x="9204959" y="3598221"/>
            <a:ext cx="2480490" cy="1767837"/>
            <a:chOff x="0" y="0"/>
            <a:chExt cx="2480489" cy="1767836"/>
          </a:xfrm>
        </p:grpSpPr>
        <p:sp>
          <p:nvSpPr>
            <p:cNvPr id="824" name="Rounded Rectangle"/>
            <p:cNvSpPr/>
            <p:nvPr/>
          </p:nvSpPr>
          <p:spPr>
            <a:xfrm>
              <a:off x="0" y="175114"/>
              <a:ext cx="2480490"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5" name="Lower cost/increase speed  of using 3rd party APIs"/>
            <p:cNvSpPr txBox="1"/>
            <p:nvPr/>
          </p:nvSpPr>
          <p:spPr>
            <a:xfrm>
              <a:off x="69200" y="0"/>
              <a:ext cx="2342089" cy="1767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Lower cost/increase speed  of using 3rd party APIs</a:t>
              </a:r>
            </a:p>
          </p:txBody>
        </p:sp>
      </p:grpSp>
      <p:grpSp>
        <p:nvGrpSpPr>
          <p:cNvPr id="829" name="Rounded Rectangle 36"/>
          <p:cNvGrpSpPr/>
          <p:nvPr/>
        </p:nvGrpSpPr>
        <p:grpSpPr>
          <a:xfrm>
            <a:off x="9299885" y="6219009"/>
            <a:ext cx="2290640" cy="1080705"/>
            <a:chOff x="0" y="0"/>
            <a:chExt cx="2290639" cy="1080703"/>
          </a:xfrm>
        </p:grpSpPr>
        <p:sp>
          <p:nvSpPr>
            <p:cNvPr id="827" name="Rounded Rectangle"/>
            <p:cNvSpPr/>
            <p:nvPr/>
          </p:nvSpPr>
          <p:spPr>
            <a:xfrm>
              <a:off x="0" y="0"/>
              <a:ext cx="2290640" cy="108070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28" name="Publish Business APIs"/>
            <p:cNvSpPr txBox="1"/>
            <p:nvPr/>
          </p:nvSpPr>
          <p:spPr>
            <a:xfrm>
              <a:off x="52755" y="75529"/>
              <a:ext cx="2185130" cy="9296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Publish Business APIs</a:t>
              </a:r>
            </a:p>
          </p:txBody>
        </p:sp>
      </p:grpSp>
      <p:grpSp>
        <p:nvGrpSpPr>
          <p:cNvPr id="832" name="Rounded Rectangle 37"/>
          <p:cNvGrpSpPr/>
          <p:nvPr/>
        </p:nvGrpSpPr>
        <p:grpSpPr>
          <a:xfrm>
            <a:off x="330913" y="6962809"/>
            <a:ext cx="3731224" cy="1828448"/>
            <a:chOff x="0" y="0"/>
            <a:chExt cx="3731223" cy="1828446"/>
          </a:xfrm>
        </p:grpSpPr>
        <p:sp>
          <p:nvSpPr>
            <p:cNvPr id="830" name="Rounded Rectangle"/>
            <p:cNvSpPr/>
            <p:nvPr/>
          </p:nvSpPr>
          <p:spPr>
            <a:xfrm>
              <a:off x="-1" y="0"/>
              <a:ext cx="3731224" cy="182844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p>
          </p:txBody>
        </p:sp>
        <p:sp>
          <p:nvSpPr>
            <p:cNvPr id="831" name="Use automated collaboration platform with source control and continuous delivery"/>
            <p:cNvSpPr txBox="1"/>
            <p:nvPr/>
          </p:nvSpPr>
          <p:spPr>
            <a:xfrm>
              <a:off x="89256" y="30300"/>
              <a:ext cx="3552711" cy="17678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pPr/>
              <a:r>
                <a:t>Use automated collaboration platform with source control and continuous delivery</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6" fill="hold">
                                  <p:stCondLst>
                                    <p:cond delay="0"/>
                                  </p:stCondLst>
                                  <p:iterate type="el" backwards="0">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7" fill="hold">
                                  <p:stCondLst>
                                    <p:cond delay="0"/>
                                  </p:stCondLst>
                                  <p:iterate type="el" backwards="0">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8" fill="hold">
                                  <p:stCondLst>
                                    <p:cond delay="0"/>
                                  </p:stCondLst>
                                  <p:iterate type="el" backwards="0">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Class="entr" nodeType="clickEffect" presetSubtype="0" presetID="1" grpId="9" fill="hold">
                                  <p:stCondLst>
                                    <p:cond delay="0"/>
                                  </p:stCondLst>
                                  <p:iterate type="el" backwards="0">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Class="entr" nodeType="afterEffect" presetSubtype="0" presetID="1" grpId="10" fill="hold">
                                  <p:stCondLst>
                                    <p:cond delay="0"/>
                                  </p:stCondLst>
                                  <p:iterate type="el" backwards="0">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1" fill="hold">
                                  <p:stCondLst>
                                    <p:cond delay="0"/>
                                  </p:stCondLst>
                                  <p:iterate type="el" backwards="0">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2" fill="hold">
                                  <p:stCondLst>
                                    <p:cond delay="0"/>
                                  </p:stCondLst>
                                  <p:iterate type="el" backwards="0">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3" fill="hold">
                                  <p:stCondLst>
                                    <p:cond delay="0"/>
                                  </p:stCondLst>
                                  <p:iterate type="el" backwards="0">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11" grpId="10"/>
      <p:bldP build="whole" bldLvl="1" animBg="1" rev="0" advAuto="0" spid="826" grpId="8"/>
      <p:bldP build="whole" bldLvl="1" animBg="1" rev="0" advAuto="0" spid="822" grpId="6"/>
      <p:bldP build="whole" bldLvl="1" animBg="1" rev="0" advAuto="0" spid="814" grpId="3"/>
      <p:bldP build="whole" bldLvl="1" animBg="1" rev="0" advAuto="0" spid="829" grpId="5"/>
      <p:bldP build="whole" bldLvl="1" animBg="1" rev="0" advAuto="0" spid="770" grpId="12"/>
      <p:bldP build="whole" bldLvl="1" animBg="1" rev="0" advAuto="0" spid="767" grpId="13"/>
      <p:bldP build="whole" bldLvl="1" animBg="1" rev="0" advAuto="0" spid="818" grpId="1"/>
      <p:bldP build="whole" bldLvl="1" animBg="1" rev="0" advAuto="0" spid="815" grpId="4"/>
      <p:bldP build="whole" bldLvl="1" animBg="1" rev="0" advAuto="0" spid="808" grpId="9"/>
      <p:bldP build="whole" bldLvl="1" animBg="1" rev="0" advAuto="0" spid="823" grpId="7"/>
      <p:bldP build="whole" bldLvl="1" animBg="1" rev="0" advAuto="0" spid="819" grpId="2"/>
      <p:bldP build="whole" bldLvl="1" animBg="1" rev="0" advAuto="0" spid="832" grpId="1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4" name="Title 1"/>
          <p:cNvSpPr txBox="1"/>
          <p:nvPr>
            <p:ph type="title"/>
          </p:nvPr>
        </p:nvSpPr>
        <p:spPr>
          <a:xfrm>
            <a:off x="977770" y="843460"/>
            <a:ext cx="14262229" cy="1346291"/>
          </a:xfrm>
          <a:prstGeom prst="rect">
            <a:avLst/>
          </a:prstGeom>
        </p:spPr>
        <p:txBody>
          <a:bodyPr/>
          <a:lstStyle/>
          <a:p>
            <a:pPr/>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7" name="Title 1"/>
          <p:cNvSpPr txBox="1"/>
          <p:nvPr>
            <p:ph type="title"/>
          </p:nvPr>
        </p:nvSpPr>
        <p:spPr>
          <a:xfrm>
            <a:off x="977771" y="843460"/>
            <a:ext cx="15966339" cy="1346291"/>
          </a:xfrm>
          <a:prstGeom prst="rect">
            <a:avLst/>
          </a:prstGeom>
        </p:spPr>
        <p:txBody>
          <a:bodyPr/>
          <a:lstStyle>
            <a:lvl1pPr>
              <a:defRPr sz="4800"/>
            </a:lvl1pPr>
          </a:lstStyle>
          <a:p>
            <a:pPr/>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0" name="Title 1"/>
          <p:cNvSpPr txBox="1"/>
          <p:nvPr>
            <p:ph type="title"/>
          </p:nvPr>
        </p:nvSpPr>
        <p:spPr>
          <a:xfrm>
            <a:off x="1300519" y="865682"/>
            <a:ext cx="14739226" cy="2090706"/>
          </a:xfrm>
          <a:prstGeom prst="rect">
            <a:avLst/>
          </a:prstGeom>
        </p:spPr>
        <p:txBody>
          <a:bodyPr/>
          <a:lstStyle/>
          <a:p>
            <a:pPr/>
            <a:r>
              <a:t>Now you tweet your Artist Proposal for OOW 2017</a:t>
            </a:r>
          </a:p>
        </p:txBody>
      </p:sp>
      <p:sp>
        <p:nvSpPr>
          <p:cNvPr id="841" name="Subtitle 2"/>
          <p:cNvSpPr txBox="1"/>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b="1" sz="4100"/>
            </a:pPr>
            <a:r>
              <a:t>Note: use underscore for space</a:t>
            </a:r>
            <a:r>
              <a:rPr b="0" sz="470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8"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5" cy="346835"/>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5" cy="173419"/>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5"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5" cy="346835"/>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3" cy="173419"/>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sx="100000" sy="100000" kx="0" ky="0" algn="b" rotWithShape="0" blurRad="292100" dist="139700" dir="2700000">
              <a:srgbClr val="333333">
                <a:alpha val="64999"/>
              </a:srgbClr>
            </a:outerShdw>
          </a:effectLst>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Calibri"/>
        <a:ea typeface="Calibri"/>
        <a:cs typeface="Calibri"/>
      </a:majorFont>
      <a:minorFont>
        <a:latin typeface="Helvetica"/>
        <a:ea typeface="Helvetica"/>
        <a:cs typeface="Helvetica"/>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Calibri"/>
        <a:ea typeface="Calibri"/>
        <a:cs typeface="Calibri"/>
      </a:majorFont>
      <a:minorFont>
        <a:latin typeface="Helvetica"/>
        <a:ea typeface="Helvetica"/>
        <a:cs typeface="Helvetica"/>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1253763"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